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F7B653F-5753-4241-8E92-A46002190047}">
  <a:tblStyle styleId="{CF7B653F-5753-4241-8E92-A460021900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94"/>
  </p:normalViewPr>
  <p:slideViewPr>
    <p:cSldViewPr snapToGrid="0">
      <p:cViewPr varScale="1">
        <p:scale>
          <a:sx n="117" d="100"/>
          <a:sy n="117" d="100"/>
        </p:scale>
        <p:origin x="15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2940382" y="274638"/>
            <a:ext cx="574641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2940382" y="274638"/>
            <a:ext cx="574641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40382" y="274638"/>
            <a:ext cx="574641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1" descr="LBL-logo-LARGE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2399" y="182562"/>
            <a:ext cx="2787983" cy="123507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What is My Job </a:t>
            </a:r>
            <a:br>
              <a:rPr lang="en-US" dirty="0"/>
            </a:br>
            <a:r>
              <a:rPr lang="en-US" dirty="0"/>
              <a:t>as a Board Member?</a:t>
            </a:r>
            <a:endParaRPr dirty="0"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1371600" y="4376056"/>
            <a:ext cx="6400800" cy="1262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system-ui"/>
              </a:rPr>
              <a:t>Tom Miller, </a:t>
            </a:r>
            <a:br>
              <a:rPr lang="en-US" dirty="0"/>
            </a:br>
            <a:r>
              <a:rPr lang="en-US" b="0" i="1" dirty="0">
                <a:solidFill>
                  <a:srgbClr val="212529"/>
                </a:solidFill>
                <a:effectLst/>
                <a:latin typeface="system-ui"/>
              </a:rPr>
              <a:t>Leaders Building Leaders</a:t>
            </a:r>
            <a:r>
              <a:rPr lang="en-US" b="0" i="0" dirty="0">
                <a:solidFill>
                  <a:srgbClr val="212529"/>
                </a:solidFill>
                <a:effectLst/>
                <a:latin typeface="system-ui"/>
              </a:rPr>
              <a:t> </a:t>
            </a:r>
            <a:endParaRPr dirty="0"/>
          </a:p>
        </p:txBody>
      </p:sp>
      <p:sp>
        <p:nvSpPr>
          <p:cNvPr id="87" name="Google Shape;87;p13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 descr="LBL-logo-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109195"/>
            <a:ext cx="5257800" cy="2329205"/>
          </a:xfrm>
          <a:prstGeom prst="rect">
            <a:avLst/>
          </a:prstGeom>
          <a:noFill/>
          <a:ln>
            <a:noFill/>
          </a:ln>
          <a:effectLst>
            <a:outerShdw blurRad="38100" dist="50800" dir="2700000" algn="tl" rotWithShape="0">
              <a:srgbClr val="000000">
                <a:alpha val="20784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system-ui</vt:lpstr>
      <vt:lpstr>Office Theme</vt:lpstr>
      <vt:lpstr>What is My Job  as a Board Member?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Noelle Bonard</cp:lastModifiedBy>
  <cp:revision>1</cp:revision>
  <dcterms:modified xsi:type="dcterms:W3CDTF">2024-09-20T18:57:42Z</dcterms:modified>
</cp:coreProperties>
</file>