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sldIdLst>
    <p:sldId id="256" r:id="rId2"/>
    <p:sldId id="258" r:id="rId3"/>
    <p:sldId id="260" r:id="rId4"/>
    <p:sldId id="261" r:id="rId5"/>
    <p:sldId id="272" r:id="rId6"/>
    <p:sldId id="263" r:id="rId7"/>
    <p:sldId id="271" r:id="rId8"/>
    <p:sldId id="279" r:id="rId9"/>
    <p:sldId id="265" r:id="rId10"/>
    <p:sldId id="268" r:id="rId11"/>
    <p:sldId id="269" r:id="rId12"/>
    <p:sldId id="266" r:id="rId13"/>
    <p:sldId id="273" r:id="rId14"/>
    <p:sldId id="280" r:id="rId15"/>
    <p:sldId id="267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864A5-6747-498C-8ECC-CD9EDDB6F198}" v="1268" dt="2022-09-30T16:42:12.081"/>
    <p1510:client id="{B35CBA6F-80BB-6066-0B46-05BBDA9B6035}" v="1" dt="2022-09-30T15:32:40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l@pbsfa.org" userId="S::urn:spo:guest#annl@pbsfa.org::" providerId="AD" clId="Web-{B35CBA6F-80BB-6066-0B46-05BBDA9B6035}"/>
    <pc:docChg chg="modSld">
      <pc:chgData name="annl@pbsfa.org" userId="S::urn:spo:guest#annl@pbsfa.org::" providerId="AD" clId="Web-{B35CBA6F-80BB-6066-0B46-05BBDA9B6035}" dt="2022-09-30T15:32:40.958" v="0" actId="1076"/>
      <pc:docMkLst>
        <pc:docMk/>
      </pc:docMkLst>
      <pc:sldChg chg="modSp">
        <pc:chgData name="annl@pbsfa.org" userId="S::urn:spo:guest#annl@pbsfa.org::" providerId="AD" clId="Web-{B35CBA6F-80BB-6066-0B46-05BBDA9B6035}" dt="2022-09-30T15:32:40.958" v="0" actId="1076"/>
        <pc:sldMkLst>
          <pc:docMk/>
          <pc:sldMk cId="3423669872" sldId="256"/>
        </pc:sldMkLst>
        <pc:picChg chg="mod">
          <ac:chgData name="annl@pbsfa.org" userId="S::urn:spo:guest#annl@pbsfa.org::" providerId="AD" clId="Web-{B35CBA6F-80BB-6066-0B46-05BBDA9B6035}" dt="2022-09-30T15:32:40.958" v="0" actId="1076"/>
          <ac:picMkLst>
            <pc:docMk/>
            <pc:sldMk cId="3423669872" sldId="256"/>
            <ac:picMk id="5" creationId="{3C6C0F0E-E0CB-315E-898D-C9794E012A36}"/>
          </ac:picMkLst>
        </pc:picChg>
      </pc:sldChg>
    </pc:docChg>
  </pc:docChgLst>
  <pc:docChgLst>
    <pc:chgData name="Trisha Leitem" userId="25f7f386-9e93-4d3e-a999-b2e990422ac1" providerId="ADAL" clId="{B18864A5-6747-498C-8ECC-CD9EDDB6F198}"/>
    <pc:docChg chg="undo custSel addSld delSld modSld sldOrd">
      <pc:chgData name="Trisha Leitem" userId="25f7f386-9e93-4d3e-a999-b2e990422ac1" providerId="ADAL" clId="{B18864A5-6747-498C-8ECC-CD9EDDB6F198}" dt="2022-09-30T16:46:33.465" v="4396" actId="26606"/>
      <pc:docMkLst>
        <pc:docMk/>
      </pc:docMkLst>
      <pc:sldChg chg="modSp mod">
        <pc:chgData name="Trisha Leitem" userId="25f7f386-9e93-4d3e-a999-b2e990422ac1" providerId="ADAL" clId="{B18864A5-6747-498C-8ECC-CD9EDDB6F198}" dt="2022-09-23T13:47:46.852" v="2309" actId="6549"/>
        <pc:sldMkLst>
          <pc:docMk/>
          <pc:sldMk cId="2973647511" sldId="258"/>
        </pc:sldMkLst>
        <pc:spChg chg="mod">
          <ac:chgData name="Trisha Leitem" userId="25f7f386-9e93-4d3e-a999-b2e990422ac1" providerId="ADAL" clId="{B18864A5-6747-498C-8ECC-CD9EDDB6F198}" dt="2022-09-23T13:47:27.637" v="2308" actId="6549"/>
          <ac:spMkLst>
            <pc:docMk/>
            <pc:sldMk cId="2973647511" sldId="258"/>
            <ac:spMk id="11" creationId="{28E92AFB-C7CD-DE01-04EE-20829A732D29}"/>
          </ac:spMkLst>
        </pc:spChg>
        <pc:spChg chg="mod">
          <ac:chgData name="Trisha Leitem" userId="25f7f386-9e93-4d3e-a999-b2e990422ac1" providerId="ADAL" clId="{B18864A5-6747-498C-8ECC-CD9EDDB6F198}" dt="2022-09-23T13:47:46.852" v="2309" actId="6549"/>
          <ac:spMkLst>
            <pc:docMk/>
            <pc:sldMk cId="2973647511" sldId="258"/>
            <ac:spMk id="12" creationId="{36E0E156-9A11-50CE-B1E6-852AAD36A3BF}"/>
          </ac:spMkLst>
        </pc:spChg>
        <pc:picChg chg="mod modCrop">
          <ac:chgData name="Trisha Leitem" userId="25f7f386-9e93-4d3e-a999-b2e990422ac1" providerId="ADAL" clId="{B18864A5-6747-498C-8ECC-CD9EDDB6F198}" dt="2022-09-23T13:36:08.127" v="2195" actId="732"/>
          <ac:picMkLst>
            <pc:docMk/>
            <pc:sldMk cId="2973647511" sldId="258"/>
            <ac:picMk id="9" creationId="{9A153699-14B9-63D4-E5E3-8B2712302970}"/>
          </ac:picMkLst>
        </pc:picChg>
        <pc:picChg chg="mod">
          <ac:chgData name="Trisha Leitem" userId="25f7f386-9e93-4d3e-a999-b2e990422ac1" providerId="ADAL" clId="{B18864A5-6747-498C-8ECC-CD9EDDB6F198}" dt="2022-09-23T13:34:53.389" v="2183" actId="14100"/>
          <ac:picMkLst>
            <pc:docMk/>
            <pc:sldMk cId="2973647511" sldId="258"/>
            <ac:picMk id="13" creationId="{D675C376-EF83-00E1-4DF0-3D6F45AA7DA4}"/>
          </ac:picMkLst>
        </pc:picChg>
      </pc:sldChg>
      <pc:sldChg chg="modSp mod">
        <pc:chgData name="Trisha Leitem" userId="25f7f386-9e93-4d3e-a999-b2e990422ac1" providerId="ADAL" clId="{B18864A5-6747-498C-8ECC-CD9EDDB6F198}" dt="2022-09-22T15:08:05.011" v="474" actId="27636"/>
        <pc:sldMkLst>
          <pc:docMk/>
          <pc:sldMk cId="572430415" sldId="260"/>
        </pc:sldMkLst>
        <pc:spChg chg="mod">
          <ac:chgData name="Trisha Leitem" userId="25f7f386-9e93-4d3e-a999-b2e990422ac1" providerId="ADAL" clId="{B18864A5-6747-498C-8ECC-CD9EDDB6F198}" dt="2022-09-22T15:08:05.011" v="474" actId="27636"/>
          <ac:spMkLst>
            <pc:docMk/>
            <pc:sldMk cId="572430415" sldId="260"/>
            <ac:spMk id="3" creationId="{AE3BEC76-B6B0-164C-EB3B-256E97488621}"/>
          </ac:spMkLst>
        </pc:spChg>
      </pc:sldChg>
      <pc:sldChg chg="modSp mod">
        <pc:chgData name="Trisha Leitem" userId="25f7f386-9e93-4d3e-a999-b2e990422ac1" providerId="ADAL" clId="{B18864A5-6747-498C-8ECC-CD9EDDB6F198}" dt="2022-09-30T16:35:20.378" v="3743" actId="313"/>
        <pc:sldMkLst>
          <pc:docMk/>
          <pc:sldMk cId="3321122001" sldId="261"/>
        </pc:sldMkLst>
        <pc:spChg chg="mod">
          <ac:chgData name="Trisha Leitem" userId="25f7f386-9e93-4d3e-a999-b2e990422ac1" providerId="ADAL" clId="{B18864A5-6747-498C-8ECC-CD9EDDB6F198}" dt="2022-09-22T15:20:35.532" v="594" actId="255"/>
          <ac:spMkLst>
            <pc:docMk/>
            <pc:sldMk cId="3321122001" sldId="261"/>
            <ac:spMk id="2" creationId="{72113EBB-5358-42CC-ABA9-2AF261866C8D}"/>
          </ac:spMkLst>
        </pc:spChg>
        <pc:graphicFrameChg chg="mod modGraphic">
          <ac:chgData name="Trisha Leitem" userId="25f7f386-9e93-4d3e-a999-b2e990422ac1" providerId="ADAL" clId="{B18864A5-6747-498C-8ECC-CD9EDDB6F198}" dt="2022-09-30T16:35:20.378" v="3743" actId="313"/>
          <ac:graphicFrameMkLst>
            <pc:docMk/>
            <pc:sldMk cId="3321122001" sldId="261"/>
            <ac:graphicFrameMk id="4" creationId="{589027B3-FBA7-5B2D-7753-184358740297}"/>
          </ac:graphicFrameMkLst>
        </pc:graphicFrameChg>
      </pc:sldChg>
      <pc:sldChg chg="new del">
        <pc:chgData name="Trisha Leitem" userId="25f7f386-9e93-4d3e-a999-b2e990422ac1" providerId="ADAL" clId="{B18864A5-6747-498C-8ECC-CD9EDDB6F198}" dt="2022-09-22T15:08:55.803" v="475" actId="2696"/>
        <pc:sldMkLst>
          <pc:docMk/>
          <pc:sldMk cId="387402455" sldId="264"/>
        </pc:sldMkLst>
      </pc:sldChg>
      <pc:sldChg chg="new del">
        <pc:chgData name="Trisha Leitem" userId="25f7f386-9e93-4d3e-a999-b2e990422ac1" providerId="ADAL" clId="{B18864A5-6747-498C-8ECC-CD9EDDB6F198}" dt="2022-09-22T14:50:05.096" v="165" actId="2696"/>
        <pc:sldMkLst>
          <pc:docMk/>
          <pc:sldMk cId="1935713302" sldId="265"/>
        </pc:sldMkLst>
      </pc:sldChg>
      <pc:sldChg chg="addSp delSp modSp add mod">
        <pc:chgData name="Trisha Leitem" userId="25f7f386-9e93-4d3e-a999-b2e990422ac1" providerId="ADAL" clId="{B18864A5-6747-498C-8ECC-CD9EDDB6F198}" dt="2022-09-30T16:06:31.893" v="2358" actId="207"/>
        <pc:sldMkLst>
          <pc:docMk/>
          <pc:sldMk cId="2328648680" sldId="265"/>
        </pc:sldMkLst>
        <pc:spChg chg="mod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2" creationId="{07843D42-9BC1-6301-B7CB-84D273AC18AA}"/>
          </ac:spMkLst>
        </pc:spChg>
        <pc:spChg chg="mod">
          <ac:chgData name="Trisha Leitem" userId="25f7f386-9e93-4d3e-a999-b2e990422ac1" providerId="ADAL" clId="{B18864A5-6747-498C-8ECC-CD9EDDB6F198}" dt="2022-09-30T16:06:31.893" v="2358" actId="207"/>
          <ac:spMkLst>
            <pc:docMk/>
            <pc:sldMk cId="2328648680" sldId="265"/>
            <ac:spMk id="3" creationId="{AE3BEC76-B6B0-164C-EB3B-256E97488621}"/>
          </ac:spMkLst>
        </pc:spChg>
        <pc:spChg chg="add del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80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82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84" creationId="{39F3253F-8AF6-4256-AF3D-A1B4E14881E6}"/>
          </ac:spMkLst>
        </pc:spChg>
        <pc:spChg chg="add del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86" creationId="{D617699D-B271-4F8F-93C0-EEFB2878EC17}"/>
          </ac:spMkLst>
        </pc:spChg>
        <pc:spChg chg="add del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88" creationId="{381A9175-7044-4356-AE6C-41257CC22988}"/>
          </ac:spMkLst>
        </pc:spChg>
        <pc:spChg chg="add del">
          <ac:chgData name="Trisha Leitem" userId="25f7f386-9e93-4d3e-a999-b2e990422ac1" providerId="ADAL" clId="{B18864A5-6747-498C-8ECC-CD9EDDB6F198}" dt="2022-09-22T14:56:04.519" v="192" actId="26606"/>
          <ac:spMkLst>
            <pc:docMk/>
            <pc:sldMk cId="2328648680" sldId="265"/>
            <ac:spMk id="93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22T14:56:04.519" v="192" actId="26606"/>
          <ac:spMkLst>
            <pc:docMk/>
            <pc:sldMk cId="2328648680" sldId="265"/>
            <ac:spMk id="95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22T14:56:04.519" v="192" actId="26606"/>
          <ac:spMkLst>
            <pc:docMk/>
            <pc:sldMk cId="2328648680" sldId="265"/>
            <ac:spMk id="97" creationId="{8869841E-71E7-4F51-8E6F-5E8A5E375653}"/>
          </ac:spMkLst>
        </pc:spChg>
        <pc:spChg chg="add del">
          <ac:chgData name="Trisha Leitem" userId="25f7f386-9e93-4d3e-a999-b2e990422ac1" providerId="ADAL" clId="{B18864A5-6747-498C-8ECC-CD9EDDB6F198}" dt="2022-09-22T14:56:04.519" v="192" actId="26606"/>
          <ac:spMkLst>
            <pc:docMk/>
            <pc:sldMk cId="2328648680" sldId="265"/>
            <ac:spMk id="99" creationId="{594B067E-A161-4B29-A8FA-FEEB1944952A}"/>
          </ac:spMkLst>
        </pc:spChg>
        <pc:spChg chg="add del">
          <ac:chgData name="Trisha Leitem" userId="25f7f386-9e93-4d3e-a999-b2e990422ac1" providerId="ADAL" clId="{B18864A5-6747-498C-8ECC-CD9EDDB6F198}" dt="2022-09-22T14:56:04.519" v="192" actId="26606"/>
          <ac:spMkLst>
            <pc:docMk/>
            <pc:sldMk cId="2328648680" sldId="265"/>
            <ac:spMk id="101" creationId="{C20C741F-0826-4AB6-A92E-AB4EB5021663}"/>
          </ac:spMkLst>
        </pc:spChg>
        <pc:spChg chg="add del">
          <ac:chgData name="Trisha Leitem" userId="25f7f386-9e93-4d3e-a999-b2e990422ac1" providerId="ADAL" clId="{B18864A5-6747-498C-8ECC-CD9EDDB6F198}" dt="2022-09-22T14:56:11.259" v="194" actId="26606"/>
          <ac:spMkLst>
            <pc:docMk/>
            <pc:sldMk cId="2328648680" sldId="265"/>
            <ac:spMk id="103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22T14:56:11.259" v="194" actId="26606"/>
          <ac:spMkLst>
            <pc:docMk/>
            <pc:sldMk cId="2328648680" sldId="265"/>
            <ac:spMk id="104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22T14:56:11.259" v="194" actId="26606"/>
          <ac:spMkLst>
            <pc:docMk/>
            <pc:sldMk cId="2328648680" sldId="265"/>
            <ac:spMk id="105" creationId="{39F3253F-8AF6-4256-AF3D-A1B4E14881E6}"/>
          </ac:spMkLst>
        </pc:spChg>
        <pc:spChg chg="add del">
          <ac:chgData name="Trisha Leitem" userId="25f7f386-9e93-4d3e-a999-b2e990422ac1" providerId="ADAL" clId="{B18864A5-6747-498C-8ECC-CD9EDDB6F198}" dt="2022-09-22T14:56:11.259" v="194" actId="26606"/>
          <ac:spMkLst>
            <pc:docMk/>
            <pc:sldMk cId="2328648680" sldId="265"/>
            <ac:spMk id="106" creationId="{D617699D-B271-4F8F-93C0-EEFB2878EC17}"/>
          </ac:spMkLst>
        </pc:spChg>
        <pc:spChg chg="add del">
          <ac:chgData name="Trisha Leitem" userId="25f7f386-9e93-4d3e-a999-b2e990422ac1" providerId="ADAL" clId="{B18864A5-6747-498C-8ECC-CD9EDDB6F198}" dt="2022-09-22T14:56:11.259" v="194" actId="26606"/>
          <ac:spMkLst>
            <pc:docMk/>
            <pc:sldMk cId="2328648680" sldId="265"/>
            <ac:spMk id="107" creationId="{381A9175-7044-4356-AE6C-41257CC22988}"/>
          </ac:spMkLst>
        </pc:spChg>
        <pc:spChg chg="add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109" creationId="{46D56025-432C-47A6-AE3E-5E57DF3E0B0B}"/>
          </ac:spMkLst>
        </pc:spChg>
        <pc:spChg chg="add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110" creationId="{72D1A8B8-7523-49FA-B7DD-AE0B2271C7F9}"/>
          </ac:spMkLst>
        </pc:spChg>
        <pc:spChg chg="add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111" creationId="{6A0CEB20-2839-496C-922D-A386524F398B}"/>
          </ac:spMkLst>
        </pc:spChg>
        <pc:spChg chg="add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112" creationId="{4EE33FA5-2378-4F59-8611-CE0F9CA505A9}"/>
          </ac:spMkLst>
        </pc:spChg>
        <pc:spChg chg="add">
          <ac:chgData name="Trisha Leitem" userId="25f7f386-9e93-4d3e-a999-b2e990422ac1" providerId="ADAL" clId="{B18864A5-6747-498C-8ECC-CD9EDDB6F198}" dt="2022-09-22T14:56:11.286" v="195" actId="26606"/>
          <ac:spMkLst>
            <pc:docMk/>
            <pc:sldMk cId="2328648680" sldId="265"/>
            <ac:spMk id="113" creationId="{1C368AEB-D83A-432D-818C-3575285B69C7}"/>
          </ac:spMkLst>
        </pc:spChg>
        <pc:picChg chg="mod ord">
          <ac:chgData name="Trisha Leitem" userId="25f7f386-9e93-4d3e-a999-b2e990422ac1" providerId="ADAL" clId="{B18864A5-6747-498C-8ECC-CD9EDDB6F198}" dt="2022-09-22T14:56:11.286" v="195" actId="26606"/>
          <ac:picMkLst>
            <pc:docMk/>
            <pc:sldMk cId="2328648680" sldId="265"/>
            <ac:picMk id="6" creationId="{5E200D3A-1C43-DF68-C9DF-E2C3347CF086}"/>
          </ac:picMkLst>
        </pc:picChg>
      </pc:sldChg>
      <pc:sldChg chg="addSp delSp modSp add mod">
        <pc:chgData name="Trisha Leitem" userId="25f7f386-9e93-4d3e-a999-b2e990422ac1" providerId="ADAL" clId="{B18864A5-6747-498C-8ECC-CD9EDDB6F198}" dt="2022-09-22T15:14:57.436" v="549" actId="27636"/>
        <pc:sldMkLst>
          <pc:docMk/>
          <pc:sldMk cId="168187358" sldId="266"/>
        </pc:sldMkLst>
        <pc:spChg chg="mod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2" creationId="{07843D42-9BC1-6301-B7CB-84D273AC18AA}"/>
          </ac:spMkLst>
        </pc:spChg>
        <pc:spChg chg="mod">
          <ac:chgData name="Trisha Leitem" userId="25f7f386-9e93-4d3e-a999-b2e990422ac1" providerId="ADAL" clId="{B18864A5-6747-498C-8ECC-CD9EDDB6F198}" dt="2022-09-22T15:14:57.436" v="549" actId="27636"/>
          <ac:spMkLst>
            <pc:docMk/>
            <pc:sldMk cId="168187358" sldId="266"/>
            <ac:spMk id="3" creationId="{AE3BEC76-B6B0-164C-EB3B-256E97488621}"/>
          </ac:spMkLst>
        </pc:spChg>
        <pc:spChg chg="add del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09" creationId="{46D56025-432C-47A6-AE3E-5E57DF3E0B0B}"/>
          </ac:spMkLst>
        </pc:spChg>
        <pc:spChg chg="add del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10" creationId="{72D1A8B8-7523-49FA-B7DD-AE0B2271C7F9}"/>
          </ac:spMkLst>
        </pc:spChg>
        <pc:spChg chg="add del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11" creationId="{6A0CEB20-2839-496C-922D-A386524F398B}"/>
          </ac:spMkLst>
        </pc:spChg>
        <pc:spChg chg="add del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12" creationId="{4EE33FA5-2378-4F59-8611-CE0F9CA505A9}"/>
          </ac:spMkLst>
        </pc:spChg>
        <pc:spChg chg="add del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13" creationId="{1C368AEB-D83A-432D-818C-3575285B69C7}"/>
          </ac:spMkLst>
        </pc:spChg>
        <pc:spChg chg="add del">
          <ac:chgData name="Trisha Leitem" userId="25f7f386-9e93-4d3e-a999-b2e990422ac1" providerId="ADAL" clId="{B18864A5-6747-498C-8ECC-CD9EDDB6F198}" dt="2022-09-22T15:07:28.607" v="466" actId="26606"/>
          <ac:spMkLst>
            <pc:docMk/>
            <pc:sldMk cId="168187358" sldId="266"/>
            <ac:spMk id="118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22T15:07:28.607" v="466" actId="26606"/>
          <ac:spMkLst>
            <pc:docMk/>
            <pc:sldMk cId="168187358" sldId="266"/>
            <ac:spMk id="120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22T15:07:28.607" v="466" actId="26606"/>
          <ac:spMkLst>
            <pc:docMk/>
            <pc:sldMk cId="168187358" sldId="266"/>
            <ac:spMk id="122" creationId="{8869841E-71E7-4F51-8E6F-5E8A5E375653}"/>
          </ac:spMkLst>
        </pc:spChg>
        <pc:spChg chg="add del">
          <ac:chgData name="Trisha Leitem" userId="25f7f386-9e93-4d3e-a999-b2e990422ac1" providerId="ADAL" clId="{B18864A5-6747-498C-8ECC-CD9EDDB6F198}" dt="2022-09-22T15:07:28.607" v="466" actId="26606"/>
          <ac:spMkLst>
            <pc:docMk/>
            <pc:sldMk cId="168187358" sldId="266"/>
            <ac:spMk id="124" creationId="{594B067E-A161-4B29-A8FA-FEEB1944952A}"/>
          </ac:spMkLst>
        </pc:spChg>
        <pc:spChg chg="add del">
          <ac:chgData name="Trisha Leitem" userId="25f7f386-9e93-4d3e-a999-b2e990422ac1" providerId="ADAL" clId="{B18864A5-6747-498C-8ECC-CD9EDDB6F198}" dt="2022-09-22T15:07:28.607" v="466" actId="26606"/>
          <ac:spMkLst>
            <pc:docMk/>
            <pc:sldMk cId="168187358" sldId="266"/>
            <ac:spMk id="126" creationId="{C20C741F-0826-4AB6-A92E-AB4EB5021663}"/>
          </ac:spMkLst>
        </pc:spChg>
        <pc:spChg chg="add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28" creationId="{46D56025-432C-47A6-AE3E-5E57DF3E0B0B}"/>
          </ac:spMkLst>
        </pc:spChg>
        <pc:spChg chg="add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29" creationId="{72D1A8B8-7523-49FA-B7DD-AE0B2271C7F9}"/>
          </ac:spMkLst>
        </pc:spChg>
        <pc:spChg chg="add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30" creationId="{65D3D67E-ACA5-433C-88D7-D714BC22C7E8}"/>
          </ac:spMkLst>
        </pc:spChg>
        <pc:spChg chg="add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31" creationId="{A11B2107-35F9-4308-916D-D2D3A8B51567}"/>
          </ac:spMkLst>
        </pc:spChg>
        <pc:spChg chg="add">
          <ac:chgData name="Trisha Leitem" userId="25f7f386-9e93-4d3e-a999-b2e990422ac1" providerId="ADAL" clId="{B18864A5-6747-498C-8ECC-CD9EDDB6F198}" dt="2022-09-22T15:07:28.617" v="467" actId="26606"/>
          <ac:spMkLst>
            <pc:docMk/>
            <pc:sldMk cId="168187358" sldId="266"/>
            <ac:spMk id="132" creationId="{DE506243-C16E-442D-992B-0FB69F7E964B}"/>
          </ac:spMkLst>
        </pc:spChg>
        <pc:picChg chg="mod ord">
          <ac:chgData name="Trisha Leitem" userId="25f7f386-9e93-4d3e-a999-b2e990422ac1" providerId="ADAL" clId="{B18864A5-6747-498C-8ECC-CD9EDDB6F198}" dt="2022-09-22T15:07:28.617" v="467" actId="26606"/>
          <ac:picMkLst>
            <pc:docMk/>
            <pc:sldMk cId="168187358" sldId="266"/>
            <ac:picMk id="6" creationId="{5E200D3A-1C43-DF68-C9DF-E2C3347CF086}"/>
          </ac:picMkLst>
        </pc:picChg>
      </pc:sldChg>
      <pc:sldChg chg="addSp delSp modSp add mod">
        <pc:chgData name="Trisha Leitem" userId="25f7f386-9e93-4d3e-a999-b2e990422ac1" providerId="ADAL" clId="{B18864A5-6747-498C-8ECC-CD9EDDB6F198}" dt="2022-09-30T16:43:50.663" v="4154" actId="14100"/>
        <pc:sldMkLst>
          <pc:docMk/>
          <pc:sldMk cId="2009511741" sldId="267"/>
        </pc:sldMkLst>
        <pc:spChg chg="mod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2" creationId="{07843D42-9BC1-6301-B7CB-84D273AC18AA}"/>
          </ac:spMkLst>
        </pc:spChg>
        <pc:spChg chg="mod">
          <ac:chgData name="Trisha Leitem" userId="25f7f386-9e93-4d3e-a999-b2e990422ac1" providerId="ADAL" clId="{B18864A5-6747-498C-8ECC-CD9EDDB6F198}" dt="2022-09-30T16:43:50.663" v="4154" actId="14100"/>
          <ac:spMkLst>
            <pc:docMk/>
            <pc:sldMk cId="2009511741" sldId="267"/>
            <ac:spMk id="3" creationId="{AE3BEC76-B6B0-164C-EB3B-256E97488621}"/>
          </ac:spMkLst>
        </pc:spChg>
        <pc:spChg chg="add del">
          <ac:chgData name="Trisha Leitem" userId="25f7f386-9e93-4d3e-a999-b2e990422ac1" providerId="ADAL" clId="{B18864A5-6747-498C-8ECC-CD9EDDB6F198}" dt="2022-09-22T15:10:57.562" v="495" actId="26606"/>
          <ac:spMkLst>
            <pc:docMk/>
            <pc:sldMk cId="2009511741" sldId="267"/>
            <ac:spMk id="128" creationId="{46D56025-432C-47A6-AE3E-5E57DF3E0B0B}"/>
          </ac:spMkLst>
        </pc:spChg>
        <pc:spChg chg="add del">
          <ac:chgData name="Trisha Leitem" userId="25f7f386-9e93-4d3e-a999-b2e990422ac1" providerId="ADAL" clId="{B18864A5-6747-498C-8ECC-CD9EDDB6F198}" dt="2022-09-22T15:10:57.562" v="495" actId="26606"/>
          <ac:spMkLst>
            <pc:docMk/>
            <pc:sldMk cId="2009511741" sldId="267"/>
            <ac:spMk id="129" creationId="{72D1A8B8-7523-49FA-B7DD-AE0B2271C7F9}"/>
          </ac:spMkLst>
        </pc:spChg>
        <pc:spChg chg="add del">
          <ac:chgData name="Trisha Leitem" userId="25f7f386-9e93-4d3e-a999-b2e990422ac1" providerId="ADAL" clId="{B18864A5-6747-498C-8ECC-CD9EDDB6F198}" dt="2022-09-22T15:10:57.562" v="495" actId="26606"/>
          <ac:spMkLst>
            <pc:docMk/>
            <pc:sldMk cId="2009511741" sldId="267"/>
            <ac:spMk id="130" creationId="{65D3D67E-ACA5-433C-88D7-D714BC22C7E8}"/>
          </ac:spMkLst>
        </pc:spChg>
        <pc:spChg chg="add del">
          <ac:chgData name="Trisha Leitem" userId="25f7f386-9e93-4d3e-a999-b2e990422ac1" providerId="ADAL" clId="{B18864A5-6747-498C-8ECC-CD9EDDB6F198}" dt="2022-09-22T15:10:57.562" v="495" actId="26606"/>
          <ac:spMkLst>
            <pc:docMk/>
            <pc:sldMk cId="2009511741" sldId="267"/>
            <ac:spMk id="131" creationId="{A11B2107-35F9-4308-916D-D2D3A8B51567}"/>
          </ac:spMkLst>
        </pc:spChg>
        <pc:spChg chg="add del">
          <ac:chgData name="Trisha Leitem" userId="25f7f386-9e93-4d3e-a999-b2e990422ac1" providerId="ADAL" clId="{B18864A5-6747-498C-8ECC-CD9EDDB6F198}" dt="2022-09-22T15:10:57.562" v="495" actId="26606"/>
          <ac:spMkLst>
            <pc:docMk/>
            <pc:sldMk cId="2009511741" sldId="267"/>
            <ac:spMk id="132" creationId="{DE506243-C16E-442D-992B-0FB69F7E964B}"/>
          </ac:spMkLst>
        </pc:spChg>
        <pc:spChg chg="add del">
          <ac:chgData name="Trisha Leitem" userId="25f7f386-9e93-4d3e-a999-b2e990422ac1" providerId="ADAL" clId="{B18864A5-6747-498C-8ECC-CD9EDDB6F198}" dt="2022-09-22T15:10:50.113" v="492" actId="26606"/>
          <ac:spMkLst>
            <pc:docMk/>
            <pc:sldMk cId="2009511741" sldId="267"/>
            <ac:spMk id="137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22T15:10:50.113" v="492" actId="26606"/>
          <ac:spMkLst>
            <pc:docMk/>
            <pc:sldMk cId="2009511741" sldId="267"/>
            <ac:spMk id="139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22T15:10:50.113" v="492" actId="26606"/>
          <ac:spMkLst>
            <pc:docMk/>
            <pc:sldMk cId="2009511741" sldId="267"/>
            <ac:spMk id="141" creationId="{E585FCB3-B4B7-47B5-B601-DD088039AEB8}"/>
          </ac:spMkLst>
        </pc:spChg>
        <pc:spChg chg="add del">
          <ac:chgData name="Trisha Leitem" userId="25f7f386-9e93-4d3e-a999-b2e990422ac1" providerId="ADAL" clId="{B18864A5-6747-498C-8ECC-CD9EDDB6F198}" dt="2022-09-22T15:10:50.113" v="492" actId="26606"/>
          <ac:spMkLst>
            <pc:docMk/>
            <pc:sldMk cId="2009511741" sldId="267"/>
            <ac:spMk id="143" creationId="{0CE2F428-7D3F-4F09-A039-18C4AFF7D577}"/>
          </ac:spMkLst>
        </pc:spChg>
        <pc:spChg chg="add del">
          <ac:chgData name="Trisha Leitem" userId="25f7f386-9e93-4d3e-a999-b2e990422ac1" providerId="ADAL" clId="{B18864A5-6747-498C-8ECC-CD9EDDB6F198}" dt="2022-09-22T15:10:50.113" v="492" actId="26606"/>
          <ac:spMkLst>
            <pc:docMk/>
            <pc:sldMk cId="2009511741" sldId="267"/>
            <ac:spMk id="145" creationId="{9423A34F-E589-4EC3-BA91-FD0C5BBB8913}"/>
          </ac:spMkLst>
        </pc:spChg>
        <pc:spChg chg="add del">
          <ac:chgData name="Trisha Leitem" userId="25f7f386-9e93-4d3e-a999-b2e990422ac1" providerId="ADAL" clId="{B18864A5-6747-498C-8ECC-CD9EDDB6F198}" dt="2022-09-22T15:10:57.552" v="494" actId="26606"/>
          <ac:spMkLst>
            <pc:docMk/>
            <pc:sldMk cId="2009511741" sldId="267"/>
            <ac:spMk id="147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22T15:10:57.552" v="494" actId="26606"/>
          <ac:spMkLst>
            <pc:docMk/>
            <pc:sldMk cId="2009511741" sldId="267"/>
            <ac:spMk id="148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22T15:10:57.552" v="494" actId="26606"/>
          <ac:spMkLst>
            <pc:docMk/>
            <pc:sldMk cId="2009511741" sldId="267"/>
            <ac:spMk id="149" creationId="{39F3253F-8AF6-4256-AF3D-A1B4E14881E6}"/>
          </ac:spMkLst>
        </pc:spChg>
        <pc:spChg chg="add del">
          <ac:chgData name="Trisha Leitem" userId="25f7f386-9e93-4d3e-a999-b2e990422ac1" providerId="ADAL" clId="{B18864A5-6747-498C-8ECC-CD9EDDB6F198}" dt="2022-09-22T15:10:57.552" v="494" actId="26606"/>
          <ac:spMkLst>
            <pc:docMk/>
            <pc:sldMk cId="2009511741" sldId="267"/>
            <ac:spMk id="150" creationId="{D617699D-B271-4F8F-93C0-EEFB2878EC17}"/>
          </ac:spMkLst>
        </pc:spChg>
        <pc:spChg chg="add del">
          <ac:chgData name="Trisha Leitem" userId="25f7f386-9e93-4d3e-a999-b2e990422ac1" providerId="ADAL" clId="{B18864A5-6747-498C-8ECC-CD9EDDB6F198}" dt="2022-09-22T15:10:57.552" v="494" actId="26606"/>
          <ac:spMkLst>
            <pc:docMk/>
            <pc:sldMk cId="2009511741" sldId="267"/>
            <ac:spMk id="151" creationId="{381A9175-7044-4356-AE6C-41257CC22988}"/>
          </ac:spMkLst>
        </pc:spChg>
        <pc:spChg chg="add del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53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54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55" creationId="{E585FCB3-B4B7-47B5-B601-DD088039AEB8}"/>
          </ac:spMkLst>
        </pc:spChg>
        <pc:spChg chg="add del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56" creationId="{0CE2F428-7D3F-4F09-A039-18C4AFF7D577}"/>
          </ac:spMkLst>
        </pc:spChg>
        <pc:spChg chg="add del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57" creationId="{9423A34F-E589-4EC3-BA91-FD0C5BBB8913}"/>
          </ac:spMkLst>
        </pc:spChg>
        <pc:spChg chg="add del">
          <ac:chgData name="Trisha Leitem" userId="25f7f386-9e93-4d3e-a999-b2e990422ac1" providerId="ADAL" clId="{B18864A5-6747-498C-8ECC-CD9EDDB6F198}" dt="2022-09-30T16:13:55.066" v="2459" actId="26606"/>
          <ac:spMkLst>
            <pc:docMk/>
            <pc:sldMk cId="2009511741" sldId="267"/>
            <ac:spMk id="162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30T16:13:55.066" v="2459" actId="26606"/>
          <ac:spMkLst>
            <pc:docMk/>
            <pc:sldMk cId="2009511741" sldId="267"/>
            <ac:spMk id="164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30T16:13:55.066" v="2459" actId="26606"/>
          <ac:spMkLst>
            <pc:docMk/>
            <pc:sldMk cId="2009511741" sldId="267"/>
            <ac:spMk id="166" creationId="{39F3253F-8AF6-4256-AF3D-A1B4E14881E6}"/>
          </ac:spMkLst>
        </pc:spChg>
        <pc:spChg chg="add del">
          <ac:chgData name="Trisha Leitem" userId="25f7f386-9e93-4d3e-a999-b2e990422ac1" providerId="ADAL" clId="{B18864A5-6747-498C-8ECC-CD9EDDB6F198}" dt="2022-09-30T16:13:55.066" v="2459" actId="26606"/>
          <ac:spMkLst>
            <pc:docMk/>
            <pc:sldMk cId="2009511741" sldId="267"/>
            <ac:spMk id="168" creationId="{D617699D-B271-4F8F-93C0-EEFB2878EC17}"/>
          </ac:spMkLst>
        </pc:spChg>
        <pc:spChg chg="add del">
          <ac:chgData name="Trisha Leitem" userId="25f7f386-9e93-4d3e-a999-b2e990422ac1" providerId="ADAL" clId="{B18864A5-6747-498C-8ECC-CD9EDDB6F198}" dt="2022-09-30T16:13:55.066" v="2459" actId="26606"/>
          <ac:spMkLst>
            <pc:docMk/>
            <pc:sldMk cId="2009511741" sldId="267"/>
            <ac:spMk id="170" creationId="{381A9175-7044-4356-AE6C-41257CC22988}"/>
          </ac:spMkLst>
        </pc:spChg>
        <pc:spChg chg="add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72" creationId="{46D56025-432C-47A6-AE3E-5E57DF3E0B0B}"/>
          </ac:spMkLst>
        </pc:spChg>
        <pc:spChg chg="add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73" creationId="{72D1A8B8-7523-49FA-B7DD-AE0B2271C7F9}"/>
          </ac:spMkLst>
        </pc:spChg>
        <pc:spChg chg="add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74" creationId="{6A0CEB20-2839-496C-922D-A386524F398B}"/>
          </ac:spMkLst>
        </pc:spChg>
        <pc:spChg chg="add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75" creationId="{4EE33FA5-2378-4F59-8611-CE0F9CA505A9}"/>
          </ac:spMkLst>
        </pc:spChg>
        <pc:spChg chg="add">
          <ac:chgData name="Trisha Leitem" userId="25f7f386-9e93-4d3e-a999-b2e990422ac1" providerId="ADAL" clId="{B18864A5-6747-498C-8ECC-CD9EDDB6F198}" dt="2022-09-30T16:13:55.120" v="2460" actId="26606"/>
          <ac:spMkLst>
            <pc:docMk/>
            <pc:sldMk cId="2009511741" sldId="267"/>
            <ac:spMk id="176" creationId="{1C368AEB-D83A-432D-818C-3575285B69C7}"/>
          </ac:spMkLst>
        </pc:spChg>
        <pc:picChg chg="add mod">
          <ac:chgData name="Trisha Leitem" userId="25f7f386-9e93-4d3e-a999-b2e990422ac1" providerId="ADAL" clId="{B18864A5-6747-498C-8ECC-CD9EDDB6F198}" dt="2022-09-30T16:13:55.120" v="2460" actId="26606"/>
          <ac:picMkLst>
            <pc:docMk/>
            <pc:sldMk cId="2009511741" sldId="267"/>
            <ac:picMk id="5" creationId="{55485367-F910-411B-76D6-88CB250365B0}"/>
          </ac:picMkLst>
        </pc:picChg>
        <pc:picChg chg="del mod">
          <ac:chgData name="Trisha Leitem" userId="25f7f386-9e93-4d3e-a999-b2e990422ac1" providerId="ADAL" clId="{B18864A5-6747-498C-8ECC-CD9EDDB6F198}" dt="2022-09-30T16:13:42.527" v="2456" actId="478"/>
          <ac:picMkLst>
            <pc:docMk/>
            <pc:sldMk cId="2009511741" sldId="267"/>
            <ac:picMk id="6" creationId="{5E200D3A-1C43-DF68-C9DF-E2C3347CF086}"/>
          </ac:picMkLst>
        </pc:picChg>
      </pc:sldChg>
      <pc:sldChg chg="addSp delSp modSp new mod setBg">
        <pc:chgData name="Trisha Leitem" userId="25f7f386-9e93-4d3e-a999-b2e990422ac1" providerId="ADAL" clId="{B18864A5-6747-498C-8ECC-CD9EDDB6F198}" dt="2022-09-30T16:08:39.674" v="2426" actId="20577"/>
        <pc:sldMkLst>
          <pc:docMk/>
          <pc:sldMk cId="1578631583" sldId="268"/>
        </pc:sldMkLst>
        <pc:spChg chg="mod">
          <ac:chgData name="Trisha Leitem" userId="25f7f386-9e93-4d3e-a999-b2e990422ac1" providerId="ADAL" clId="{B18864A5-6747-498C-8ECC-CD9EDDB6F198}" dt="2022-09-22T15:32:21.276" v="867" actId="26606"/>
          <ac:spMkLst>
            <pc:docMk/>
            <pc:sldMk cId="1578631583" sldId="268"/>
            <ac:spMk id="2" creationId="{791507FC-D598-A8FF-9446-7948CF8FFA81}"/>
          </ac:spMkLst>
        </pc:spChg>
        <pc:spChg chg="del mod">
          <ac:chgData name="Trisha Leitem" userId="25f7f386-9e93-4d3e-a999-b2e990422ac1" providerId="ADAL" clId="{B18864A5-6747-498C-8ECC-CD9EDDB6F198}" dt="2022-09-22T15:31:56.552" v="862" actId="26606"/>
          <ac:spMkLst>
            <pc:docMk/>
            <pc:sldMk cId="1578631583" sldId="268"/>
            <ac:spMk id="3" creationId="{C8B27D09-A41C-6EA2-5D1B-A2F3FC0F5FFF}"/>
          </ac:spMkLst>
        </pc:spChg>
        <pc:spChg chg="add mod">
          <ac:chgData name="Trisha Leitem" userId="25f7f386-9e93-4d3e-a999-b2e990422ac1" providerId="ADAL" clId="{B18864A5-6747-498C-8ECC-CD9EDDB6F198}" dt="2022-09-30T16:08:26.366" v="2419" actId="1076"/>
          <ac:spMkLst>
            <pc:docMk/>
            <pc:sldMk cId="1578631583" sldId="268"/>
            <ac:spMk id="3" creationId="{D964E65F-52DA-DADD-652D-4F4DFF245EC3}"/>
          </ac:spMkLst>
        </pc:spChg>
        <pc:spChg chg="add mod">
          <ac:chgData name="Trisha Leitem" userId="25f7f386-9e93-4d3e-a999-b2e990422ac1" providerId="ADAL" clId="{B18864A5-6747-498C-8ECC-CD9EDDB6F198}" dt="2022-09-22T15:43:07.782" v="1318" actId="1076"/>
          <ac:spMkLst>
            <pc:docMk/>
            <pc:sldMk cId="1578631583" sldId="268"/>
            <ac:spMk id="6" creationId="{4D4C9E1F-FA0B-E181-79AC-996F6C7304EE}"/>
          </ac:spMkLst>
        </pc:spChg>
        <pc:spChg chg="add mod">
          <ac:chgData name="Trisha Leitem" userId="25f7f386-9e93-4d3e-a999-b2e990422ac1" providerId="ADAL" clId="{B18864A5-6747-498C-8ECC-CD9EDDB6F198}" dt="2022-09-22T15:43:23.711" v="1334" actId="20577"/>
          <ac:spMkLst>
            <pc:docMk/>
            <pc:sldMk cId="1578631583" sldId="268"/>
            <ac:spMk id="7" creationId="{BA7CB264-A416-1FB6-B318-60A270F1CD5C}"/>
          </ac:spMkLst>
        </pc:spChg>
        <pc:spChg chg="add mod">
          <ac:chgData name="Trisha Leitem" userId="25f7f386-9e93-4d3e-a999-b2e990422ac1" providerId="ADAL" clId="{B18864A5-6747-498C-8ECC-CD9EDDB6F198}" dt="2022-09-22T15:43:33.042" v="1340" actId="20577"/>
          <ac:spMkLst>
            <pc:docMk/>
            <pc:sldMk cId="1578631583" sldId="268"/>
            <ac:spMk id="8" creationId="{73E384AD-0BE1-6AB2-35D3-5577E7582875}"/>
          </ac:spMkLst>
        </pc:spChg>
        <pc:spChg chg="add mod">
          <ac:chgData name="Trisha Leitem" userId="25f7f386-9e93-4d3e-a999-b2e990422ac1" providerId="ADAL" clId="{B18864A5-6747-498C-8ECC-CD9EDDB6F198}" dt="2022-09-22T15:43:43.958" v="1352" actId="20577"/>
          <ac:spMkLst>
            <pc:docMk/>
            <pc:sldMk cId="1578631583" sldId="268"/>
            <ac:spMk id="9" creationId="{BF11F975-2C46-6C93-F4A0-0FA469A9E3C9}"/>
          </ac:spMkLst>
        </pc:spChg>
        <pc:spChg chg="add del">
          <ac:chgData name="Trisha Leitem" userId="25f7f386-9e93-4d3e-a999-b2e990422ac1" providerId="ADAL" clId="{B18864A5-6747-498C-8ECC-CD9EDDB6F198}" dt="2022-09-22T15:32:17.995" v="864" actId="26606"/>
          <ac:spMkLst>
            <pc:docMk/>
            <pc:sldMk cId="1578631583" sldId="268"/>
            <ac:spMk id="10" creationId="{886D4068-D045-48B0-9A00-198F2FE4B57C}"/>
          </ac:spMkLst>
        </pc:spChg>
        <pc:spChg chg="add mod">
          <ac:chgData name="Trisha Leitem" userId="25f7f386-9e93-4d3e-a999-b2e990422ac1" providerId="ADAL" clId="{B18864A5-6747-498C-8ECC-CD9EDDB6F198}" dt="2022-09-30T16:08:39.674" v="2426" actId="20577"/>
          <ac:spMkLst>
            <pc:docMk/>
            <pc:sldMk cId="1578631583" sldId="268"/>
            <ac:spMk id="10" creationId="{9361B7AA-96CF-A8F3-F690-949063B9C6A0}"/>
          </ac:spMkLst>
        </pc:spChg>
        <pc:spChg chg="add mod">
          <ac:chgData name="Trisha Leitem" userId="25f7f386-9e93-4d3e-a999-b2e990422ac1" providerId="ADAL" clId="{B18864A5-6747-498C-8ECC-CD9EDDB6F198}" dt="2022-09-22T15:44:01.099" v="1379" actId="6549"/>
          <ac:spMkLst>
            <pc:docMk/>
            <pc:sldMk cId="1578631583" sldId="268"/>
            <ac:spMk id="11" creationId="{3970A857-9CDD-D2A1-8D54-7999518AB489}"/>
          </ac:spMkLst>
        </pc:spChg>
        <pc:spChg chg="add del">
          <ac:chgData name="Trisha Leitem" userId="25f7f386-9e93-4d3e-a999-b2e990422ac1" providerId="ADAL" clId="{B18864A5-6747-498C-8ECC-CD9EDDB6F198}" dt="2022-09-22T15:32:17.995" v="864" actId="26606"/>
          <ac:spMkLst>
            <pc:docMk/>
            <pc:sldMk cId="1578631583" sldId="268"/>
            <ac:spMk id="12" creationId="{12664C4B-AAE2-4AA0-8918-134E8086F37E}"/>
          </ac:spMkLst>
        </pc:spChg>
        <pc:spChg chg="add del">
          <ac:chgData name="Trisha Leitem" userId="25f7f386-9e93-4d3e-a999-b2e990422ac1" providerId="ADAL" clId="{B18864A5-6747-498C-8ECC-CD9EDDB6F198}" dt="2022-09-22T15:32:17.995" v="864" actId="26606"/>
          <ac:spMkLst>
            <pc:docMk/>
            <pc:sldMk cId="1578631583" sldId="268"/>
            <ac:spMk id="14" creationId="{616F9FD8-4CFE-4C77-8F29-5D801C57E2AB}"/>
          </ac:spMkLst>
        </pc:spChg>
        <pc:spChg chg="add del">
          <ac:chgData name="Trisha Leitem" userId="25f7f386-9e93-4d3e-a999-b2e990422ac1" providerId="ADAL" clId="{B18864A5-6747-498C-8ECC-CD9EDDB6F198}" dt="2022-09-22T15:32:21.204" v="866" actId="26606"/>
          <ac:spMkLst>
            <pc:docMk/>
            <pc:sldMk cId="1578631583" sldId="268"/>
            <ac:spMk id="16" creationId="{377CB93F-A0E2-4BBE-B2FC-E93932C7ECEE}"/>
          </ac:spMkLst>
        </pc:spChg>
        <pc:spChg chg="add del">
          <ac:chgData name="Trisha Leitem" userId="25f7f386-9e93-4d3e-a999-b2e990422ac1" providerId="ADAL" clId="{B18864A5-6747-498C-8ECC-CD9EDDB6F198}" dt="2022-09-22T15:32:21.204" v="866" actId="26606"/>
          <ac:spMkLst>
            <pc:docMk/>
            <pc:sldMk cId="1578631583" sldId="268"/>
            <ac:spMk id="17" creationId="{DCCCDCCF-DDE7-4FF9-BA8E-DFD3AC93A6C7}"/>
          </ac:spMkLst>
        </pc:spChg>
        <pc:spChg chg="add del">
          <ac:chgData name="Trisha Leitem" userId="25f7f386-9e93-4d3e-a999-b2e990422ac1" providerId="ADAL" clId="{B18864A5-6747-498C-8ECC-CD9EDDB6F198}" dt="2022-09-22T15:32:21.204" v="866" actId="26606"/>
          <ac:spMkLst>
            <pc:docMk/>
            <pc:sldMk cId="1578631583" sldId="268"/>
            <ac:spMk id="18" creationId="{C2352FE0-ACFA-479E-A574-CED1C035D3F5}"/>
          </ac:spMkLst>
        </pc:spChg>
        <pc:spChg chg="add del">
          <ac:chgData name="Trisha Leitem" userId="25f7f386-9e93-4d3e-a999-b2e990422ac1" providerId="ADAL" clId="{B18864A5-6747-498C-8ECC-CD9EDDB6F198}" dt="2022-09-22T15:32:21.204" v="866" actId="26606"/>
          <ac:spMkLst>
            <pc:docMk/>
            <pc:sldMk cId="1578631583" sldId="268"/>
            <ac:spMk id="19" creationId="{401F5979-1992-492E-ABBD-62EBC1016CB4}"/>
          </ac:spMkLst>
        </pc:spChg>
        <pc:graphicFrameChg chg="add mod modGraphic">
          <ac:chgData name="Trisha Leitem" userId="25f7f386-9e93-4d3e-a999-b2e990422ac1" providerId="ADAL" clId="{B18864A5-6747-498C-8ECC-CD9EDDB6F198}" dt="2022-09-30T16:07:12.948" v="2369" actId="207"/>
          <ac:graphicFrameMkLst>
            <pc:docMk/>
            <pc:sldMk cId="1578631583" sldId="268"/>
            <ac:graphicFrameMk id="4" creationId="{53F55B8E-1525-7B29-2657-2861D1C713E0}"/>
          </ac:graphicFrameMkLst>
        </pc:graphicFrameChg>
        <pc:graphicFrameChg chg="add mod modGraphic">
          <ac:chgData name="Trisha Leitem" userId="25f7f386-9e93-4d3e-a999-b2e990422ac1" providerId="ADAL" clId="{B18864A5-6747-498C-8ECC-CD9EDDB6F198}" dt="2022-09-22T15:42:12.655" v="1303" actId="20577"/>
          <ac:graphicFrameMkLst>
            <pc:docMk/>
            <pc:sldMk cId="1578631583" sldId="268"/>
            <ac:graphicFrameMk id="5" creationId="{D35AEC35-8E5B-E209-83F5-42F3A498DEB9}"/>
          </ac:graphicFrameMkLst>
        </pc:graphicFrameChg>
      </pc:sldChg>
      <pc:sldChg chg="addSp delSp modSp new mod setBg addAnim">
        <pc:chgData name="Trisha Leitem" userId="25f7f386-9e93-4d3e-a999-b2e990422ac1" providerId="ADAL" clId="{B18864A5-6747-498C-8ECC-CD9EDDB6F198}" dt="2022-09-30T16:11:58.755" v="2451" actId="207"/>
        <pc:sldMkLst>
          <pc:docMk/>
          <pc:sldMk cId="331576200" sldId="269"/>
        </pc:sldMkLst>
        <pc:spChg chg="mod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2" creationId="{8E87AEDE-D49A-13A6-41D1-306F8D7542C0}"/>
          </ac:spMkLst>
        </pc:spChg>
        <pc:spChg chg="del">
          <ac:chgData name="Trisha Leitem" userId="25f7f386-9e93-4d3e-a999-b2e990422ac1" providerId="ADAL" clId="{B18864A5-6747-498C-8ECC-CD9EDDB6F198}" dt="2022-09-22T15:35:53.102" v="911" actId="22"/>
          <ac:spMkLst>
            <pc:docMk/>
            <pc:sldMk cId="331576200" sldId="269"/>
            <ac:spMk id="3" creationId="{36CFFCDE-C425-3B85-7756-85675F350CB0}"/>
          </ac:spMkLst>
        </pc:spChg>
        <pc:spChg chg="add del mod">
          <ac:chgData name="Trisha Leitem" userId="25f7f386-9e93-4d3e-a999-b2e990422ac1" providerId="ADAL" clId="{B18864A5-6747-498C-8ECC-CD9EDDB6F198}" dt="2022-09-22T15:38:13.127" v="956" actId="26606"/>
          <ac:spMkLst>
            <pc:docMk/>
            <pc:sldMk cId="331576200" sldId="269"/>
            <ac:spMk id="6" creationId="{3AF59236-DED3-0285-EA55-BEDFD0055143}"/>
          </ac:spMkLst>
        </pc:spChg>
        <pc:spChg chg="add mod">
          <ac:chgData name="Trisha Leitem" userId="25f7f386-9e93-4d3e-a999-b2e990422ac1" providerId="ADAL" clId="{B18864A5-6747-498C-8ECC-CD9EDDB6F198}" dt="2022-09-30T16:11:58.755" v="2451" actId="207"/>
          <ac:spMkLst>
            <pc:docMk/>
            <pc:sldMk cId="331576200" sldId="269"/>
            <ac:spMk id="10" creationId="{DD8611C9-7936-73C5-0489-D7E20710D8E9}"/>
          </ac:spMkLst>
        </pc:spChg>
        <pc:spChg chg="add del">
          <ac:chgData name="Trisha Leitem" userId="25f7f386-9e93-4d3e-a999-b2e990422ac1" providerId="ADAL" clId="{B18864A5-6747-498C-8ECC-CD9EDDB6F198}" dt="2022-09-22T15:38:30.456" v="959" actId="26606"/>
          <ac:spMkLst>
            <pc:docMk/>
            <pc:sldMk cId="331576200" sldId="269"/>
            <ac:spMk id="13" creationId="{C0F396D4-D75E-4F3D-8ACF-09B23638F07C}"/>
          </ac:spMkLst>
        </pc:spChg>
        <pc:spChg chg="add del">
          <ac:chgData name="Trisha Leitem" userId="25f7f386-9e93-4d3e-a999-b2e990422ac1" providerId="ADAL" clId="{B18864A5-6747-498C-8ECC-CD9EDDB6F198}" dt="2022-09-22T15:38:30.456" v="959" actId="26606"/>
          <ac:spMkLst>
            <pc:docMk/>
            <pc:sldMk cId="331576200" sldId="269"/>
            <ac:spMk id="15" creationId="{815F6DE6-8123-413F-BC7B-1EB368E43E0A}"/>
          </ac:spMkLst>
        </pc:spChg>
        <pc:spChg chg="add del">
          <ac:chgData name="Trisha Leitem" userId="25f7f386-9e93-4d3e-a999-b2e990422ac1" providerId="ADAL" clId="{B18864A5-6747-498C-8ECC-CD9EDDB6F198}" dt="2022-09-22T15:38:30.456" v="959" actId="26606"/>
          <ac:spMkLst>
            <pc:docMk/>
            <pc:sldMk cId="331576200" sldId="269"/>
            <ac:spMk id="17" creationId="{04AC1ECA-56A6-4FA8-A216-A0502A627D3D}"/>
          </ac:spMkLst>
        </pc:spChg>
        <pc:spChg chg="add del">
          <ac:chgData name="Trisha Leitem" userId="25f7f386-9e93-4d3e-a999-b2e990422ac1" providerId="ADAL" clId="{B18864A5-6747-498C-8ECC-CD9EDDB6F198}" dt="2022-09-22T15:38:30.456" v="959" actId="26606"/>
          <ac:spMkLst>
            <pc:docMk/>
            <pc:sldMk cId="331576200" sldId="269"/>
            <ac:spMk id="19" creationId="{E08EC873-0A32-4290-8CF6-220477C54E29}"/>
          </ac:spMkLst>
        </pc:spChg>
        <pc:spChg chg="add del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24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26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28" creationId="{09D36375-10CF-4BCB-83A0-471B053D851C}"/>
          </ac:spMkLst>
        </pc:spChg>
        <pc:spChg chg="add del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30" creationId="{1F2DF315-8C60-424C-8737-1A5E8FDC88AB}"/>
          </ac:spMkLst>
        </pc:spChg>
        <pc:spChg chg="add del">
          <ac:chgData name="Trisha Leitem" userId="25f7f386-9e93-4d3e-a999-b2e990422ac1" providerId="ADAL" clId="{B18864A5-6747-498C-8ECC-CD9EDDB6F198}" dt="2022-09-30T16:11:39.611" v="2449" actId="26606"/>
          <ac:spMkLst>
            <pc:docMk/>
            <pc:sldMk cId="331576200" sldId="269"/>
            <ac:spMk id="35" creationId="{051E3431-CE8A-4FA3-92ED-72D1E007B338}"/>
          </ac:spMkLst>
        </pc:spChg>
        <pc:spChg chg="add del">
          <ac:chgData name="Trisha Leitem" userId="25f7f386-9e93-4d3e-a999-b2e990422ac1" providerId="ADAL" clId="{B18864A5-6747-498C-8ECC-CD9EDDB6F198}" dt="2022-09-30T16:11:39.611" v="2449" actId="26606"/>
          <ac:spMkLst>
            <pc:docMk/>
            <pc:sldMk cId="331576200" sldId="269"/>
            <ac:spMk id="37" creationId="{287ACA9C-6281-4732-9DE5-95D5F9BEA7AD}"/>
          </ac:spMkLst>
        </pc:spChg>
        <pc:spChg chg="add del">
          <ac:chgData name="Trisha Leitem" userId="25f7f386-9e93-4d3e-a999-b2e990422ac1" providerId="ADAL" clId="{B18864A5-6747-498C-8ECC-CD9EDDB6F198}" dt="2022-09-30T16:11:39.611" v="2449" actId="26606"/>
          <ac:spMkLst>
            <pc:docMk/>
            <pc:sldMk cId="331576200" sldId="269"/>
            <ac:spMk id="39" creationId="{8869841E-71E7-4F51-8E6F-5E8A5E375653}"/>
          </ac:spMkLst>
        </pc:spChg>
        <pc:spChg chg="add del">
          <ac:chgData name="Trisha Leitem" userId="25f7f386-9e93-4d3e-a999-b2e990422ac1" providerId="ADAL" clId="{B18864A5-6747-498C-8ECC-CD9EDDB6F198}" dt="2022-09-30T16:11:39.611" v="2449" actId="26606"/>
          <ac:spMkLst>
            <pc:docMk/>
            <pc:sldMk cId="331576200" sldId="269"/>
            <ac:spMk id="41" creationId="{594B067E-A161-4B29-A8FA-FEEB1944952A}"/>
          </ac:spMkLst>
        </pc:spChg>
        <pc:spChg chg="add del">
          <ac:chgData name="Trisha Leitem" userId="25f7f386-9e93-4d3e-a999-b2e990422ac1" providerId="ADAL" clId="{B18864A5-6747-498C-8ECC-CD9EDDB6F198}" dt="2022-09-30T16:11:39.611" v="2449" actId="26606"/>
          <ac:spMkLst>
            <pc:docMk/>
            <pc:sldMk cId="331576200" sldId="269"/>
            <ac:spMk id="43" creationId="{C20C741F-0826-4AB6-A92E-AB4EB5021663}"/>
          </ac:spMkLst>
        </pc:spChg>
        <pc:spChg chg="add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45" creationId="{051E3431-CE8A-4FA3-92ED-72D1E007B338}"/>
          </ac:spMkLst>
        </pc:spChg>
        <pc:spChg chg="add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46" creationId="{287ACA9C-6281-4732-9DE5-95D5F9BEA7AD}"/>
          </ac:spMkLst>
        </pc:spChg>
        <pc:spChg chg="add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47" creationId="{39F3253F-8AF6-4256-AF3D-A1B4E14881E6}"/>
          </ac:spMkLst>
        </pc:spChg>
        <pc:spChg chg="add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48" creationId="{D617699D-B271-4F8F-93C0-EEFB2878EC17}"/>
          </ac:spMkLst>
        </pc:spChg>
        <pc:spChg chg="add">
          <ac:chgData name="Trisha Leitem" userId="25f7f386-9e93-4d3e-a999-b2e990422ac1" providerId="ADAL" clId="{B18864A5-6747-498C-8ECC-CD9EDDB6F198}" dt="2022-09-30T16:11:39.621" v="2450" actId="26606"/>
          <ac:spMkLst>
            <pc:docMk/>
            <pc:sldMk cId="331576200" sldId="269"/>
            <ac:spMk id="49" creationId="{381A9175-7044-4356-AE6C-41257CC22988}"/>
          </ac:spMkLst>
        </pc:spChg>
        <pc:picChg chg="add del mod">
          <ac:chgData name="Trisha Leitem" userId="25f7f386-9e93-4d3e-a999-b2e990422ac1" providerId="ADAL" clId="{B18864A5-6747-498C-8ECC-CD9EDDB6F198}" dt="2022-09-30T16:09:59.128" v="2444" actId="478"/>
          <ac:picMkLst>
            <pc:docMk/>
            <pc:sldMk cId="331576200" sldId="269"/>
            <ac:picMk id="4" creationId="{9ACE70EA-9BFB-10FE-50A3-5EC6F804170F}"/>
          </ac:picMkLst>
        </pc:picChg>
        <pc:picChg chg="add del mod ord">
          <ac:chgData name="Trisha Leitem" userId="25f7f386-9e93-4d3e-a999-b2e990422ac1" providerId="ADAL" clId="{B18864A5-6747-498C-8ECC-CD9EDDB6F198}" dt="2022-09-30T16:09:44.670" v="2441" actId="478"/>
          <ac:picMkLst>
            <pc:docMk/>
            <pc:sldMk cId="331576200" sldId="269"/>
            <ac:picMk id="5" creationId="{86473276-538A-A72C-DD38-AA833AC2161D}"/>
          </ac:picMkLst>
        </pc:picChg>
        <pc:picChg chg="add mod ord">
          <ac:chgData name="Trisha Leitem" userId="25f7f386-9e93-4d3e-a999-b2e990422ac1" providerId="ADAL" clId="{B18864A5-6747-498C-8ECC-CD9EDDB6F198}" dt="2022-09-30T16:11:39.621" v="2450" actId="26606"/>
          <ac:picMkLst>
            <pc:docMk/>
            <pc:sldMk cId="331576200" sldId="269"/>
            <ac:picMk id="7" creationId="{4456283F-F305-6AFC-C7A7-2CE6E0BA8427}"/>
          </ac:picMkLst>
        </pc:picChg>
      </pc:sldChg>
      <pc:sldChg chg="addSp delSp modSp new add del mod">
        <pc:chgData name="Trisha Leitem" userId="25f7f386-9e93-4d3e-a999-b2e990422ac1" providerId="ADAL" clId="{B18864A5-6747-498C-8ECC-CD9EDDB6F198}" dt="2022-09-22T15:45:59.368" v="1402" actId="2696"/>
        <pc:sldMkLst>
          <pc:docMk/>
          <pc:sldMk cId="2987877298" sldId="270"/>
        </pc:sldMkLst>
        <pc:spChg chg="add del mod">
          <ac:chgData name="Trisha Leitem" userId="25f7f386-9e93-4d3e-a999-b2e990422ac1" providerId="ADAL" clId="{B18864A5-6747-498C-8ECC-CD9EDDB6F198}" dt="2022-09-22T15:44:48.451" v="1389" actId="478"/>
          <ac:spMkLst>
            <pc:docMk/>
            <pc:sldMk cId="2987877298" sldId="270"/>
            <ac:spMk id="2" creationId="{B54E28C6-E1C0-C28A-57A8-B239806AE0B5}"/>
          </ac:spMkLst>
        </pc:spChg>
        <pc:spChg chg="del">
          <ac:chgData name="Trisha Leitem" userId="25f7f386-9e93-4d3e-a999-b2e990422ac1" providerId="ADAL" clId="{B18864A5-6747-498C-8ECC-CD9EDDB6F198}" dt="2022-09-22T15:44:22.999" v="1382" actId="478"/>
          <ac:spMkLst>
            <pc:docMk/>
            <pc:sldMk cId="2987877298" sldId="270"/>
            <ac:spMk id="3" creationId="{548976B0-D54F-FE51-6C87-D13B9A07100F}"/>
          </ac:spMkLst>
        </pc:spChg>
        <pc:spChg chg="add mod">
          <ac:chgData name="Trisha Leitem" userId="25f7f386-9e93-4d3e-a999-b2e990422ac1" providerId="ADAL" clId="{B18864A5-6747-498C-8ECC-CD9EDDB6F198}" dt="2022-09-22T15:40:19.675" v="1096" actId="14100"/>
          <ac:spMkLst>
            <pc:docMk/>
            <pc:sldMk cId="2987877298" sldId="270"/>
            <ac:spMk id="4" creationId="{E1559891-F353-D04C-2999-D6C4D99915A4}"/>
          </ac:spMkLst>
        </pc:spChg>
        <pc:spChg chg="add del mod">
          <ac:chgData name="Trisha Leitem" userId="25f7f386-9e93-4d3e-a999-b2e990422ac1" providerId="ADAL" clId="{B18864A5-6747-498C-8ECC-CD9EDDB6F198}" dt="2022-09-22T15:44:28.184" v="1384" actId="478"/>
          <ac:spMkLst>
            <pc:docMk/>
            <pc:sldMk cId="2987877298" sldId="270"/>
            <ac:spMk id="6" creationId="{D87A1BB7-AEB3-5485-CD5E-9E5E4EEDE07A}"/>
          </ac:spMkLst>
        </pc:spChg>
        <pc:spChg chg="add mod">
          <ac:chgData name="Trisha Leitem" userId="25f7f386-9e93-4d3e-a999-b2e990422ac1" providerId="ADAL" clId="{B18864A5-6747-498C-8ECC-CD9EDDB6F198}" dt="2022-09-22T15:45:05.729" v="1393" actId="14100"/>
          <ac:spMkLst>
            <pc:docMk/>
            <pc:sldMk cId="2987877298" sldId="270"/>
            <ac:spMk id="7" creationId="{1652D119-3639-9499-BBA3-F7A3F24DF54F}"/>
          </ac:spMkLst>
        </pc:spChg>
      </pc:sldChg>
      <pc:sldChg chg="addSp delSp modSp new mod setBg">
        <pc:chgData name="Trisha Leitem" userId="25f7f386-9e93-4d3e-a999-b2e990422ac1" providerId="ADAL" clId="{B18864A5-6747-498C-8ECC-CD9EDDB6F198}" dt="2022-09-30T16:27:52.147" v="3300" actId="26606"/>
        <pc:sldMkLst>
          <pc:docMk/>
          <pc:sldMk cId="672241038" sldId="271"/>
        </pc:sldMkLst>
        <pc:spChg chg="mod">
          <ac:chgData name="Trisha Leitem" userId="25f7f386-9e93-4d3e-a999-b2e990422ac1" providerId="ADAL" clId="{B18864A5-6747-498C-8ECC-CD9EDDB6F198}" dt="2022-09-30T16:27:52.147" v="3300" actId="26606"/>
          <ac:spMkLst>
            <pc:docMk/>
            <pc:sldMk cId="672241038" sldId="271"/>
            <ac:spMk id="2" creationId="{A3844D5E-0B22-EAF2-AC53-FA9AF3C47CDB}"/>
          </ac:spMkLst>
        </pc:spChg>
        <pc:spChg chg="del mod">
          <ac:chgData name="Trisha Leitem" userId="25f7f386-9e93-4d3e-a999-b2e990422ac1" providerId="ADAL" clId="{B18864A5-6747-498C-8ECC-CD9EDDB6F198}" dt="2022-09-22T15:47:40.044" v="1460" actId="478"/>
          <ac:spMkLst>
            <pc:docMk/>
            <pc:sldMk cId="672241038" sldId="271"/>
            <ac:spMk id="3" creationId="{C9AA5705-4E89-4820-A40A-A55EB3596EB1}"/>
          </ac:spMkLst>
        </pc:spChg>
        <pc:spChg chg="add del mod">
          <ac:chgData name="Trisha Leitem" userId="25f7f386-9e93-4d3e-a999-b2e990422ac1" providerId="ADAL" clId="{B18864A5-6747-498C-8ECC-CD9EDDB6F198}" dt="2022-09-22T15:47:47.824" v="1462" actId="478"/>
          <ac:spMkLst>
            <pc:docMk/>
            <pc:sldMk cId="672241038" sldId="271"/>
            <ac:spMk id="6" creationId="{79EB7AA2-A764-F061-B49A-1A86141E387C}"/>
          </ac:spMkLst>
        </pc:spChg>
        <pc:spChg chg="add del">
          <ac:chgData name="Trisha Leitem" userId="25f7f386-9e93-4d3e-a999-b2e990422ac1" providerId="ADAL" clId="{B18864A5-6747-498C-8ECC-CD9EDDB6F198}" dt="2022-09-30T16:27:52.138" v="3299" actId="26606"/>
          <ac:spMkLst>
            <pc:docMk/>
            <pc:sldMk cId="672241038" sldId="271"/>
            <ac:spMk id="9" creationId="{17115F77-2FAE-4CA7-9A7F-10D5F2C8F831}"/>
          </ac:spMkLst>
        </pc:spChg>
        <pc:spChg chg="add del">
          <ac:chgData name="Trisha Leitem" userId="25f7f386-9e93-4d3e-a999-b2e990422ac1" providerId="ADAL" clId="{B18864A5-6747-498C-8ECC-CD9EDDB6F198}" dt="2022-09-30T16:27:52.138" v="3299" actId="26606"/>
          <ac:spMkLst>
            <pc:docMk/>
            <pc:sldMk cId="672241038" sldId="271"/>
            <ac:spMk id="11" creationId="{5CD4C046-A04C-46CC-AFA3-6B0621F628C8}"/>
          </ac:spMkLst>
        </pc:spChg>
        <pc:spChg chg="add del">
          <ac:chgData name="Trisha Leitem" userId="25f7f386-9e93-4d3e-a999-b2e990422ac1" providerId="ADAL" clId="{B18864A5-6747-498C-8ECC-CD9EDDB6F198}" dt="2022-09-30T16:27:52.138" v="3299" actId="26606"/>
          <ac:spMkLst>
            <pc:docMk/>
            <pc:sldMk cId="672241038" sldId="271"/>
            <ac:spMk id="13" creationId="{66C7A97A-A7DE-4DFB-8542-1E4BF24C7D31}"/>
          </ac:spMkLst>
        </pc:spChg>
        <pc:spChg chg="add del">
          <ac:chgData name="Trisha Leitem" userId="25f7f386-9e93-4d3e-a999-b2e990422ac1" providerId="ADAL" clId="{B18864A5-6747-498C-8ECC-CD9EDDB6F198}" dt="2022-09-30T16:27:52.138" v="3299" actId="26606"/>
          <ac:spMkLst>
            <pc:docMk/>
            <pc:sldMk cId="672241038" sldId="271"/>
            <ac:spMk id="15" creationId="{BE111DB0-3D73-4D20-9D57-CEF5A0D865B9}"/>
          </ac:spMkLst>
        </pc:spChg>
        <pc:spChg chg="add del">
          <ac:chgData name="Trisha Leitem" userId="25f7f386-9e93-4d3e-a999-b2e990422ac1" providerId="ADAL" clId="{B18864A5-6747-498C-8ECC-CD9EDDB6F198}" dt="2022-09-30T16:27:52.138" v="3299" actId="26606"/>
          <ac:spMkLst>
            <pc:docMk/>
            <pc:sldMk cId="672241038" sldId="271"/>
            <ac:spMk id="17" creationId="{027ADCA0-A066-4B16-8E1F-3C2483947B72}"/>
          </ac:spMkLst>
        </pc:spChg>
        <pc:spChg chg="add">
          <ac:chgData name="Trisha Leitem" userId="25f7f386-9e93-4d3e-a999-b2e990422ac1" providerId="ADAL" clId="{B18864A5-6747-498C-8ECC-CD9EDDB6F198}" dt="2022-09-30T16:27:52.147" v="3300" actId="26606"/>
          <ac:spMkLst>
            <pc:docMk/>
            <pc:sldMk cId="672241038" sldId="271"/>
            <ac:spMk id="19" creationId="{DB8424AB-D56B-4256-866A-5B54DE93C20F}"/>
          </ac:spMkLst>
        </pc:spChg>
        <pc:spChg chg="add">
          <ac:chgData name="Trisha Leitem" userId="25f7f386-9e93-4d3e-a999-b2e990422ac1" providerId="ADAL" clId="{B18864A5-6747-498C-8ECC-CD9EDDB6F198}" dt="2022-09-30T16:27:52.147" v="3300" actId="26606"/>
          <ac:spMkLst>
            <pc:docMk/>
            <pc:sldMk cId="672241038" sldId="271"/>
            <ac:spMk id="20" creationId="{FC999C28-AD33-4EB7-A5F1-C06D10A5FDF7}"/>
          </ac:spMkLst>
        </pc:spChg>
        <pc:spChg chg="add">
          <ac:chgData name="Trisha Leitem" userId="25f7f386-9e93-4d3e-a999-b2e990422ac1" providerId="ADAL" clId="{B18864A5-6747-498C-8ECC-CD9EDDB6F198}" dt="2022-09-30T16:27:52.147" v="3300" actId="26606"/>
          <ac:spMkLst>
            <pc:docMk/>
            <pc:sldMk cId="672241038" sldId="271"/>
            <ac:spMk id="21" creationId="{0864E5C9-52C9-4572-AC75-548B9B9C2648}"/>
          </ac:spMkLst>
        </pc:spChg>
        <pc:spChg chg="add">
          <ac:chgData name="Trisha Leitem" userId="25f7f386-9e93-4d3e-a999-b2e990422ac1" providerId="ADAL" clId="{B18864A5-6747-498C-8ECC-CD9EDDB6F198}" dt="2022-09-30T16:27:52.147" v="3300" actId="26606"/>
          <ac:spMkLst>
            <pc:docMk/>
            <pc:sldMk cId="672241038" sldId="271"/>
            <ac:spMk id="22" creationId="{45CC6500-4DBD-4C34-BC14-2387FB483BEB}"/>
          </ac:spMkLst>
        </pc:spChg>
        <pc:spChg chg="add">
          <ac:chgData name="Trisha Leitem" userId="25f7f386-9e93-4d3e-a999-b2e990422ac1" providerId="ADAL" clId="{B18864A5-6747-498C-8ECC-CD9EDDB6F198}" dt="2022-09-30T16:27:52.147" v="3300" actId="26606"/>
          <ac:spMkLst>
            <pc:docMk/>
            <pc:sldMk cId="672241038" sldId="271"/>
            <ac:spMk id="23" creationId="{4E34A3B6-BAD2-4156-BDC6-4736248BFDE0}"/>
          </ac:spMkLst>
        </pc:spChg>
        <pc:graphicFrameChg chg="add mod modGraphic">
          <ac:chgData name="Trisha Leitem" userId="25f7f386-9e93-4d3e-a999-b2e990422ac1" providerId="ADAL" clId="{B18864A5-6747-498C-8ECC-CD9EDDB6F198}" dt="2022-09-30T16:03:46.576" v="2350" actId="207"/>
          <ac:graphicFrameMkLst>
            <pc:docMk/>
            <pc:sldMk cId="672241038" sldId="271"/>
            <ac:graphicFrameMk id="4" creationId="{64D0699D-F3A1-B390-EF00-5B7C39025A27}"/>
          </ac:graphicFrameMkLst>
        </pc:graphicFrameChg>
      </pc:sldChg>
      <pc:sldChg chg="addSp delSp modSp new mod ord">
        <pc:chgData name="Trisha Leitem" userId="25f7f386-9e93-4d3e-a999-b2e990422ac1" providerId="ADAL" clId="{B18864A5-6747-498C-8ECC-CD9EDDB6F198}" dt="2022-09-23T13:49:41.224" v="2319" actId="20577"/>
        <pc:sldMkLst>
          <pc:docMk/>
          <pc:sldMk cId="302187932" sldId="272"/>
        </pc:sldMkLst>
        <pc:spChg chg="mod">
          <ac:chgData name="Trisha Leitem" userId="25f7f386-9e93-4d3e-a999-b2e990422ac1" providerId="ADAL" clId="{B18864A5-6747-498C-8ECC-CD9EDDB6F198}" dt="2022-09-22T23:24:29.588" v="1641" actId="20577"/>
          <ac:spMkLst>
            <pc:docMk/>
            <pc:sldMk cId="302187932" sldId="272"/>
            <ac:spMk id="2" creationId="{7AA2D0B7-0765-963E-E72D-E6EA221269B2}"/>
          </ac:spMkLst>
        </pc:spChg>
        <pc:spChg chg="del">
          <ac:chgData name="Trisha Leitem" userId="25f7f386-9e93-4d3e-a999-b2e990422ac1" providerId="ADAL" clId="{B18864A5-6747-498C-8ECC-CD9EDDB6F198}" dt="2022-09-22T23:23:30.418" v="1493" actId="1032"/>
          <ac:spMkLst>
            <pc:docMk/>
            <pc:sldMk cId="302187932" sldId="272"/>
            <ac:spMk id="3" creationId="{A4436232-E2E9-928B-A26F-2D00601AB908}"/>
          </ac:spMkLst>
        </pc:spChg>
        <pc:spChg chg="add mod">
          <ac:chgData name="Trisha Leitem" userId="25f7f386-9e93-4d3e-a999-b2e990422ac1" providerId="ADAL" clId="{B18864A5-6747-498C-8ECC-CD9EDDB6F198}" dt="2022-09-22T23:34:31.115" v="2168" actId="1076"/>
          <ac:spMkLst>
            <pc:docMk/>
            <pc:sldMk cId="302187932" sldId="272"/>
            <ac:spMk id="5" creationId="{D39865ED-6862-8034-3B90-80304DE6BED9}"/>
          </ac:spMkLst>
        </pc:spChg>
        <pc:graphicFrameChg chg="add mod modGraphic">
          <ac:chgData name="Trisha Leitem" userId="25f7f386-9e93-4d3e-a999-b2e990422ac1" providerId="ADAL" clId="{B18864A5-6747-498C-8ECC-CD9EDDB6F198}" dt="2022-09-23T13:49:41.224" v="2319" actId="20577"/>
          <ac:graphicFrameMkLst>
            <pc:docMk/>
            <pc:sldMk cId="302187932" sldId="272"/>
            <ac:graphicFrameMk id="4" creationId="{0522BF72-9D1D-4A8C-EC25-EC7C44D685E1}"/>
          </ac:graphicFrameMkLst>
        </pc:graphicFrameChg>
      </pc:sldChg>
      <pc:sldChg chg="addSp delSp modSp new mod setBg">
        <pc:chgData name="Trisha Leitem" userId="25f7f386-9e93-4d3e-a999-b2e990422ac1" providerId="ADAL" clId="{B18864A5-6747-498C-8ECC-CD9EDDB6F198}" dt="2022-09-30T16:29:32.335" v="3305" actId="14100"/>
        <pc:sldMkLst>
          <pc:docMk/>
          <pc:sldMk cId="4189448390" sldId="273"/>
        </pc:sldMkLst>
        <pc:spChg chg="mod">
          <ac:chgData name="Trisha Leitem" userId="25f7f386-9e93-4d3e-a999-b2e990422ac1" providerId="ADAL" clId="{B18864A5-6747-498C-8ECC-CD9EDDB6F198}" dt="2022-09-22T23:31:22.970" v="2123" actId="26606"/>
          <ac:spMkLst>
            <pc:docMk/>
            <pc:sldMk cId="4189448390" sldId="273"/>
            <ac:spMk id="2" creationId="{3B5B8289-1A34-CF42-F9DE-50D4DB0D44D1}"/>
          </ac:spMkLst>
        </pc:spChg>
        <pc:spChg chg="del mod">
          <ac:chgData name="Trisha Leitem" userId="25f7f386-9e93-4d3e-a999-b2e990422ac1" providerId="ADAL" clId="{B18864A5-6747-498C-8ECC-CD9EDDB6F198}" dt="2022-09-22T23:29:58.303" v="2108" actId="26606"/>
          <ac:spMkLst>
            <pc:docMk/>
            <pc:sldMk cId="4189448390" sldId="273"/>
            <ac:spMk id="3" creationId="{607C266D-2330-9C7A-C0B5-D223B0A5C2A3}"/>
          </ac:spMkLst>
        </pc:spChg>
        <pc:spChg chg="add del">
          <ac:chgData name="Trisha Leitem" userId="25f7f386-9e93-4d3e-a999-b2e990422ac1" providerId="ADAL" clId="{B18864A5-6747-498C-8ECC-CD9EDDB6F198}" dt="2022-09-22T23:31:22.970" v="2123" actId="26606"/>
          <ac:spMkLst>
            <pc:docMk/>
            <pc:sldMk cId="4189448390" sldId="273"/>
            <ac:spMk id="11" creationId="{663DA3BE-026F-4FFF-9647-110EB048AC52}"/>
          </ac:spMkLst>
        </pc:spChg>
        <pc:graphicFrameChg chg="add mod ord modGraphic">
          <ac:chgData name="Trisha Leitem" userId="25f7f386-9e93-4d3e-a999-b2e990422ac1" providerId="ADAL" clId="{B18864A5-6747-498C-8ECC-CD9EDDB6F198}" dt="2022-09-30T16:29:32.335" v="3305" actId="14100"/>
          <ac:graphicFrameMkLst>
            <pc:docMk/>
            <pc:sldMk cId="4189448390" sldId="273"/>
            <ac:graphicFrameMk id="5" creationId="{156A2113-376D-1B81-F3F0-6B95B1FA9D8F}"/>
          </ac:graphicFrameMkLst>
        </pc:graphicFrameChg>
        <pc:picChg chg="add mod ord">
          <ac:chgData name="Trisha Leitem" userId="25f7f386-9e93-4d3e-a999-b2e990422ac1" providerId="ADAL" clId="{B18864A5-6747-498C-8ECC-CD9EDDB6F198}" dt="2022-09-22T23:31:49.680" v="2130" actId="1076"/>
          <ac:picMkLst>
            <pc:docMk/>
            <pc:sldMk cId="4189448390" sldId="273"/>
            <ac:picMk id="6" creationId="{488F191B-40F1-56E1-84BD-ADBE6ECBEEA6}"/>
          </ac:picMkLst>
        </pc:picChg>
      </pc:sldChg>
      <pc:sldChg chg="addSp modSp new mod setBg">
        <pc:chgData name="Trisha Leitem" userId="25f7f386-9e93-4d3e-a999-b2e990422ac1" providerId="ADAL" clId="{B18864A5-6747-498C-8ECC-CD9EDDB6F198}" dt="2022-09-22T23:37:17.986" v="2181" actId="16037"/>
        <pc:sldMkLst>
          <pc:docMk/>
          <pc:sldMk cId="2160019725" sldId="274"/>
        </pc:sldMkLst>
        <pc:spChg chg="add">
          <ac:chgData name="Trisha Leitem" userId="25f7f386-9e93-4d3e-a999-b2e990422ac1" providerId="ADAL" clId="{B18864A5-6747-498C-8ECC-CD9EDDB6F198}" dt="2022-09-22T23:36:50.270" v="2180" actId="26606"/>
          <ac:spMkLst>
            <pc:docMk/>
            <pc:sldMk cId="2160019725" sldId="274"/>
            <ac:spMk id="8" creationId="{643222AA-4EF1-427F-B292-FAF0CC05B9C0}"/>
          </ac:spMkLst>
        </pc:spChg>
        <pc:spChg chg="add">
          <ac:chgData name="Trisha Leitem" userId="25f7f386-9e93-4d3e-a999-b2e990422ac1" providerId="ADAL" clId="{B18864A5-6747-498C-8ECC-CD9EDDB6F198}" dt="2022-09-22T23:36:50.270" v="2180" actId="26606"/>
          <ac:spMkLst>
            <pc:docMk/>
            <pc:sldMk cId="2160019725" sldId="274"/>
            <ac:spMk id="10" creationId="{FAB7EB8E-8A2B-48FD-BAC8-437293299F02}"/>
          </ac:spMkLst>
        </pc:spChg>
        <pc:picChg chg="add mod">
          <ac:chgData name="Trisha Leitem" userId="25f7f386-9e93-4d3e-a999-b2e990422ac1" providerId="ADAL" clId="{B18864A5-6747-498C-8ECC-CD9EDDB6F198}" dt="2022-09-22T23:37:17.986" v="2181" actId="16037"/>
          <ac:picMkLst>
            <pc:docMk/>
            <pc:sldMk cId="2160019725" sldId="274"/>
            <ac:picMk id="3" creationId="{AE711133-686D-33BB-EBAB-640F21A146BE}"/>
          </ac:picMkLst>
        </pc:picChg>
      </pc:sldChg>
      <pc:sldChg chg="modSp add mod ord">
        <pc:chgData name="Trisha Leitem" userId="25f7f386-9e93-4d3e-a999-b2e990422ac1" providerId="ADAL" clId="{B18864A5-6747-498C-8ECC-CD9EDDB6F198}" dt="2022-09-23T13:51:35.280" v="2324" actId="6549"/>
        <pc:sldMkLst>
          <pc:docMk/>
          <pc:sldMk cId="2377617442" sldId="275"/>
        </pc:sldMkLst>
        <pc:spChg chg="mod">
          <ac:chgData name="Trisha Leitem" userId="25f7f386-9e93-4d3e-a999-b2e990422ac1" providerId="ADAL" clId="{B18864A5-6747-498C-8ECC-CD9EDDB6F198}" dt="2022-09-23T13:51:32.719" v="2323" actId="6549"/>
          <ac:spMkLst>
            <pc:docMk/>
            <pc:sldMk cId="2377617442" sldId="275"/>
            <ac:spMk id="11" creationId="{28E92AFB-C7CD-DE01-04EE-20829A732D29}"/>
          </ac:spMkLst>
        </pc:spChg>
        <pc:spChg chg="mod">
          <ac:chgData name="Trisha Leitem" userId="25f7f386-9e93-4d3e-a999-b2e990422ac1" providerId="ADAL" clId="{B18864A5-6747-498C-8ECC-CD9EDDB6F198}" dt="2022-09-23T13:51:35.280" v="2324" actId="6549"/>
          <ac:spMkLst>
            <pc:docMk/>
            <pc:sldMk cId="2377617442" sldId="275"/>
            <ac:spMk id="12" creationId="{36E0E156-9A11-50CE-B1E6-852AAD36A3BF}"/>
          </ac:spMkLst>
        </pc:spChg>
      </pc:sldChg>
      <pc:sldChg chg="addSp modSp new mod setBg">
        <pc:chgData name="Trisha Leitem" userId="25f7f386-9e93-4d3e-a999-b2e990422ac1" providerId="ADAL" clId="{B18864A5-6747-498C-8ECC-CD9EDDB6F198}" dt="2022-09-30T16:46:33.465" v="4396" actId="26606"/>
        <pc:sldMkLst>
          <pc:docMk/>
          <pc:sldMk cId="464863715" sldId="276"/>
        </pc:sldMkLst>
        <pc:spChg chg="mod">
          <ac:chgData name="Trisha Leitem" userId="25f7f386-9e93-4d3e-a999-b2e990422ac1" providerId="ADAL" clId="{B18864A5-6747-498C-8ECC-CD9EDDB6F198}" dt="2022-09-30T16:46:33.465" v="4396" actId="26606"/>
          <ac:spMkLst>
            <pc:docMk/>
            <pc:sldMk cId="464863715" sldId="276"/>
            <ac:spMk id="2" creationId="{08AB6086-726B-4BB5-2075-C8DC5C2A63FA}"/>
          </ac:spMkLst>
        </pc:spChg>
        <pc:spChg chg="mod">
          <ac:chgData name="Trisha Leitem" userId="25f7f386-9e93-4d3e-a999-b2e990422ac1" providerId="ADAL" clId="{B18864A5-6747-498C-8ECC-CD9EDDB6F198}" dt="2022-09-30T16:46:33.465" v="4396" actId="26606"/>
          <ac:spMkLst>
            <pc:docMk/>
            <pc:sldMk cId="464863715" sldId="276"/>
            <ac:spMk id="3" creationId="{AFB6F28C-7527-7E59-9C27-14C03472EFEC}"/>
          </ac:spMkLst>
        </pc:spChg>
        <pc:spChg chg="add">
          <ac:chgData name="Trisha Leitem" userId="25f7f386-9e93-4d3e-a999-b2e990422ac1" providerId="ADAL" clId="{B18864A5-6747-498C-8ECC-CD9EDDB6F198}" dt="2022-09-30T16:46:33.465" v="4396" actId="26606"/>
          <ac:spMkLst>
            <pc:docMk/>
            <pc:sldMk cId="464863715" sldId="276"/>
            <ac:spMk id="8" creationId="{5DB23C2B-2054-4D8B-9E98-9190F8E05EAD}"/>
          </ac:spMkLst>
        </pc:spChg>
        <pc:spChg chg="add">
          <ac:chgData name="Trisha Leitem" userId="25f7f386-9e93-4d3e-a999-b2e990422ac1" providerId="ADAL" clId="{B18864A5-6747-498C-8ECC-CD9EDDB6F198}" dt="2022-09-30T16:46:33.465" v="4396" actId="26606"/>
          <ac:spMkLst>
            <pc:docMk/>
            <pc:sldMk cId="464863715" sldId="276"/>
            <ac:spMk id="10" creationId="{8797B5BC-9873-45F9-97D6-298FB5AF08FF}"/>
          </ac:spMkLst>
        </pc:spChg>
        <pc:spChg chg="add">
          <ac:chgData name="Trisha Leitem" userId="25f7f386-9e93-4d3e-a999-b2e990422ac1" providerId="ADAL" clId="{B18864A5-6747-498C-8ECC-CD9EDDB6F198}" dt="2022-09-30T16:46:33.465" v="4396" actId="26606"/>
          <ac:spMkLst>
            <pc:docMk/>
            <pc:sldMk cId="464863715" sldId="276"/>
            <ac:spMk id="12" creationId="{665C2FCD-09A4-4B4B-AA73-F330DFE91799}"/>
          </ac:spMkLst>
        </pc:spChg>
      </pc:sldChg>
      <pc:sldChg chg="addSp delSp modSp new del mod">
        <pc:chgData name="Trisha Leitem" userId="25f7f386-9e93-4d3e-a999-b2e990422ac1" providerId="ADAL" clId="{B18864A5-6747-498C-8ECC-CD9EDDB6F198}" dt="2022-09-30T16:19:06.749" v="2876" actId="2696"/>
        <pc:sldMkLst>
          <pc:docMk/>
          <pc:sldMk cId="2921014896" sldId="277"/>
        </pc:sldMkLst>
        <pc:spChg chg="mod">
          <ac:chgData name="Trisha Leitem" userId="25f7f386-9e93-4d3e-a999-b2e990422ac1" providerId="ADAL" clId="{B18864A5-6747-498C-8ECC-CD9EDDB6F198}" dt="2022-09-30T16:18:26.766" v="2867" actId="14100"/>
          <ac:spMkLst>
            <pc:docMk/>
            <pc:sldMk cId="2921014896" sldId="277"/>
            <ac:spMk id="2" creationId="{52BAA0A4-B2DC-C142-45ED-E90CC6610BE2}"/>
          </ac:spMkLst>
        </pc:spChg>
        <pc:spChg chg="del">
          <ac:chgData name="Trisha Leitem" userId="25f7f386-9e93-4d3e-a999-b2e990422ac1" providerId="ADAL" clId="{B18864A5-6747-498C-8ECC-CD9EDDB6F198}" dt="2022-09-30T16:14:52.632" v="2482" actId="478"/>
          <ac:spMkLst>
            <pc:docMk/>
            <pc:sldMk cId="2921014896" sldId="277"/>
            <ac:spMk id="3" creationId="{8D6CB0C1-D7E3-21B8-199D-EA6D89F649D8}"/>
          </ac:spMkLst>
        </pc:spChg>
        <pc:spChg chg="add mod">
          <ac:chgData name="Trisha Leitem" userId="25f7f386-9e93-4d3e-a999-b2e990422ac1" providerId="ADAL" clId="{B18864A5-6747-498C-8ECC-CD9EDDB6F198}" dt="2022-09-30T16:14:40.152" v="2481" actId="20577"/>
          <ac:spMkLst>
            <pc:docMk/>
            <pc:sldMk cId="2921014896" sldId="277"/>
            <ac:spMk id="4" creationId="{6F28B4BD-AD3B-51A9-0086-069F6B90C085}"/>
          </ac:spMkLst>
        </pc:spChg>
        <pc:spChg chg="add mod">
          <ac:chgData name="Trisha Leitem" userId="25f7f386-9e93-4d3e-a999-b2e990422ac1" providerId="ADAL" clId="{B18864A5-6747-498C-8ECC-CD9EDDB6F198}" dt="2022-09-30T16:18:32.070" v="2869" actId="14100"/>
          <ac:spMkLst>
            <pc:docMk/>
            <pc:sldMk cId="2921014896" sldId="277"/>
            <ac:spMk id="5" creationId="{04611D76-1EEC-8C69-BA68-03EC353EA774}"/>
          </ac:spMkLst>
        </pc:spChg>
        <pc:spChg chg="add mod">
          <ac:chgData name="Trisha Leitem" userId="25f7f386-9e93-4d3e-a999-b2e990422ac1" providerId="ADAL" clId="{B18864A5-6747-498C-8ECC-CD9EDDB6F198}" dt="2022-09-30T16:18:00.256" v="2852" actId="12"/>
          <ac:spMkLst>
            <pc:docMk/>
            <pc:sldMk cId="2921014896" sldId="277"/>
            <ac:spMk id="6" creationId="{207029C6-AD25-00E5-B5A2-75919C94C703}"/>
          </ac:spMkLst>
        </pc:spChg>
      </pc:sldChg>
      <pc:sldChg chg="addSp delSp modSp new del mod setBg">
        <pc:chgData name="Trisha Leitem" userId="25f7f386-9e93-4d3e-a999-b2e990422ac1" providerId="ADAL" clId="{B18864A5-6747-498C-8ECC-CD9EDDB6F198}" dt="2022-09-30T16:25:10.923" v="3242" actId="2696"/>
        <pc:sldMkLst>
          <pc:docMk/>
          <pc:sldMk cId="2629519629" sldId="278"/>
        </pc:sldMkLst>
        <pc:spChg chg="mod">
          <ac:chgData name="Trisha Leitem" userId="25f7f386-9e93-4d3e-a999-b2e990422ac1" providerId="ADAL" clId="{B18864A5-6747-498C-8ECC-CD9EDDB6F198}" dt="2022-09-30T16:20:07.711" v="2892" actId="26606"/>
          <ac:spMkLst>
            <pc:docMk/>
            <pc:sldMk cId="2629519629" sldId="278"/>
            <ac:spMk id="2" creationId="{F0E767B0-675F-6C57-5208-AAD65F0AFF59}"/>
          </ac:spMkLst>
        </pc:spChg>
        <pc:spChg chg="mod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3" creationId="{5B60091B-D569-60B9-0672-DABB5F2F0D13}"/>
          </ac:spMkLst>
        </pc:spChg>
        <pc:spChg chg="add del mod">
          <ac:chgData name="Trisha Leitem" userId="25f7f386-9e93-4d3e-a999-b2e990422ac1" providerId="ADAL" clId="{B18864A5-6747-498C-8ECC-CD9EDDB6F198}" dt="2022-09-30T16:19:17.791" v="2877" actId="478"/>
          <ac:spMkLst>
            <pc:docMk/>
            <pc:sldMk cId="2629519629" sldId="278"/>
            <ac:spMk id="5" creationId="{58B2651E-F33A-9955-D970-E5EB6B22C208}"/>
          </ac:spMkLst>
        </pc:spChg>
        <pc:spChg chg="add del">
          <ac:chgData name="Trisha Leitem" userId="25f7f386-9e93-4d3e-a999-b2e990422ac1" providerId="ADAL" clId="{B18864A5-6747-498C-8ECC-CD9EDDB6F198}" dt="2022-09-30T16:20:07.711" v="2892" actId="26606"/>
          <ac:spMkLst>
            <pc:docMk/>
            <pc:sldMk cId="2629519629" sldId="278"/>
            <ac:spMk id="8" creationId="{C162DF2A-64D1-4AA9-BA42-8A4063EADE09}"/>
          </ac:spMkLst>
        </pc:spChg>
        <pc:spChg chg="add del">
          <ac:chgData name="Trisha Leitem" userId="25f7f386-9e93-4d3e-a999-b2e990422ac1" providerId="ADAL" clId="{B18864A5-6747-498C-8ECC-CD9EDDB6F198}" dt="2022-09-30T16:20:07.711" v="2892" actId="26606"/>
          <ac:spMkLst>
            <pc:docMk/>
            <pc:sldMk cId="2629519629" sldId="278"/>
            <ac:spMk id="10" creationId="{5D7C1373-63AF-4A75-909E-990E05356670}"/>
          </ac:spMkLst>
        </pc:spChg>
        <pc:spChg chg="add del">
          <ac:chgData name="Trisha Leitem" userId="25f7f386-9e93-4d3e-a999-b2e990422ac1" providerId="ADAL" clId="{B18864A5-6747-498C-8ECC-CD9EDDB6F198}" dt="2022-09-30T16:20:07.711" v="2892" actId="26606"/>
          <ac:spMkLst>
            <pc:docMk/>
            <pc:sldMk cId="2629519629" sldId="278"/>
            <ac:spMk id="12" creationId="{B4B5CC49-6FAE-42FA-99B6-A3FDA8C68848}"/>
          </ac:spMkLst>
        </pc:spChg>
        <pc:spChg chg="add del">
          <ac:chgData name="Trisha Leitem" userId="25f7f386-9e93-4d3e-a999-b2e990422ac1" providerId="ADAL" clId="{B18864A5-6747-498C-8ECC-CD9EDDB6F198}" dt="2022-09-30T16:20:07.711" v="2892" actId="26606"/>
          <ac:spMkLst>
            <pc:docMk/>
            <pc:sldMk cId="2629519629" sldId="278"/>
            <ac:spMk id="14" creationId="{E6BC9B4A-2119-4645-B4CA-7817D5FAF4B6}"/>
          </ac:spMkLst>
        </pc:spChg>
        <pc:spChg chg="add del">
          <ac:chgData name="Trisha Leitem" userId="25f7f386-9e93-4d3e-a999-b2e990422ac1" providerId="ADAL" clId="{B18864A5-6747-498C-8ECC-CD9EDDB6F198}" dt="2022-09-30T16:20:07.711" v="2892" actId="26606"/>
          <ac:spMkLst>
            <pc:docMk/>
            <pc:sldMk cId="2629519629" sldId="278"/>
            <ac:spMk id="18" creationId="{99A2CD81-3BB6-4ED6-A50F-DC14F37A95CF}"/>
          </ac:spMkLst>
        </pc:spChg>
        <pc:spChg chg="add del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23" creationId="{C162DF2A-64D1-4AA9-BA42-8A4063EADE09}"/>
          </ac:spMkLst>
        </pc:spChg>
        <pc:spChg chg="add del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25" creationId="{5D7C1373-63AF-4A75-909E-990E05356670}"/>
          </ac:spMkLst>
        </pc:spChg>
        <pc:spChg chg="add del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27" creationId="{18CADB29-8DC2-4A50-8BEC-5C30E8868F09}"/>
          </ac:spMkLst>
        </pc:spChg>
        <pc:spChg chg="add del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29" creationId="{5DF1B43F-EA23-4B99-96C3-C17484DE3E66}"/>
          </ac:spMkLst>
        </pc:spChg>
        <pc:spChg chg="add del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31" creationId="{D5FD08BB-EB5C-48F5-95FD-3F539DDD4A87}"/>
          </ac:spMkLst>
        </pc:spChg>
        <pc:spChg chg="add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36" creationId="{C162DF2A-64D1-4AA9-BA42-8A4063EADE09}"/>
          </ac:spMkLst>
        </pc:spChg>
        <pc:spChg chg="add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38" creationId="{5D7C1373-63AF-4A75-909E-990E05356670}"/>
          </ac:spMkLst>
        </pc:spChg>
        <pc:spChg chg="add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40" creationId="{18CADB29-8DC2-4A50-8BEC-5C30E8868F09}"/>
          </ac:spMkLst>
        </pc:spChg>
        <pc:spChg chg="add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42" creationId="{5DF1B43F-EA23-4B99-96C3-C17484DE3E66}"/>
          </ac:spMkLst>
        </pc:spChg>
        <pc:spChg chg="add">
          <ac:chgData name="Trisha Leitem" userId="25f7f386-9e93-4d3e-a999-b2e990422ac1" providerId="ADAL" clId="{B18864A5-6747-498C-8ECC-CD9EDDB6F198}" dt="2022-09-30T16:20:45.393" v="2903" actId="26606"/>
          <ac:spMkLst>
            <pc:docMk/>
            <pc:sldMk cId="2629519629" sldId="278"/>
            <ac:spMk id="44" creationId="{D5FD08BB-EB5C-48F5-95FD-3F539DDD4A87}"/>
          </ac:spMkLst>
        </pc:spChg>
        <pc:cxnChg chg="add del">
          <ac:chgData name="Trisha Leitem" userId="25f7f386-9e93-4d3e-a999-b2e990422ac1" providerId="ADAL" clId="{B18864A5-6747-498C-8ECC-CD9EDDB6F198}" dt="2022-09-30T16:20:07.711" v="2892" actId="26606"/>
          <ac:cxnSpMkLst>
            <pc:docMk/>
            <pc:sldMk cId="2629519629" sldId="278"/>
            <ac:cxnSpMk id="16" creationId="{158D888F-D87A-4C3C-BD82-273E4C8C5E83}"/>
          </ac:cxnSpMkLst>
        </pc:cxnChg>
      </pc:sldChg>
      <pc:sldChg chg="addSp delSp modSp add mod ord">
        <pc:chgData name="Trisha Leitem" userId="25f7f386-9e93-4d3e-a999-b2e990422ac1" providerId="ADAL" clId="{B18864A5-6747-498C-8ECC-CD9EDDB6F198}" dt="2022-09-30T16:35:39.906" v="3746" actId="26606"/>
        <pc:sldMkLst>
          <pc:docMk/>
          <pc:sldMk cId="297290061" sldId="279"/>
        </pc:sldMkLst>
        <pc:spChg chg="mod">
          <ac:chgData name="Trisha Leitem" userId="25f7f386-9e93-4d3e-a999-b2e990422ac1" providerId="ADAL" clId="{B18864A5-6747-498C-8ECC-CD9EDDB6F198}" dt="2022-09-30T16:35:39.906" v="3746" actId="26606"/>
          <ac:spMkLst>
            <pc:docMk/>
            <pc:sldMk cId="297290061" sldId="279"/>
            <ac:spMk id="2" creationId="{3B5B8289-1A34-CF42-F9DE-50D4DB0D44D1}"/>
          </ac:spMkLst>
        </pc:spChg>
        <pc:spChg chg="add">
          <ac:chgData name="Trisha Leitem" userId="25f7f386-9e93-4d3e-a999-b2e990422ac1" providerId="ADAL" clId="{B18864A5-6747-498C-8ECC-CD9EDDB6F198}" dt="2022-09-30T16:35:39.906" v="3746" actId="26606"/>
          <ac:spMkLst>
            <pc:docMk/>
            <pc:sldMk cId="297290061" sldId="279"/>
            <ac:spMk id="7" creationId="{0F9DE327-AEAE-44B2-8483-660A265AE3D5}"/>
          </ac:spMkLst>
        </pc:spChg>
        <pc:spChg chg="add">
          <ac:chgData name="Trisha Leitem" userId="25f7f386-9e93-4d3e-a999-b2e990422ac1" providerId="ADAL" clId="{B18864A5-6747-498C-8ECC-CD9EDDB6F198}" dt="2022-09-30T16:35:39.906" v="3746" actId="26606"/>
          <ac:spMkLst>
            <pc:docMk/>
            <pc:sldMk cId="297290061" sldId="279"/>
            <ac:spMk id="8" creationId="{C1492CA2-7E37-4577-8E02-1E79AE7EED79}"/>
          </ac:spMkLst>
        </pc:spChg>
        <pc:spChg chg="add">
          <ac:chgData name="Trisha Leitem" userId="25f7f386-9e93-4d3e-a999-b2e990422ac1" providerId="ADAL" clId="{B18864A5-6747-498C-8ECC-CD9EDDB6F198}" dt="2022-09-30T16:35:39.906" v="3746" actId="26606"/>
          <ac:spMkLst>
            <pc:docMk/>
            <pc:sldMk cId="297290061" sldId="279"/>
            <ac:spMk id="9" creationId="{87ACB9FA-C8E8-43F1-868B-D328ECFC31EC}"/>
          </ac:spMkLst>
        </pc:spChg>
        <pc:spChg chg="add del">
          <ac:chgData name="Trisha Leitem" userId="25f7f386-9e93-4d3e-a999-b2e990422ac1" providerId="ADAL" clId="{B18864A5-6747-498C-8ECC-CD9EDDB6F198}" dt="2022-09-30T16:27:20.233" v="3295" actId="26606"/>
          <ac:spMkLst>
            <pc:docMk/>
            <pc:sldMk cId="297290061" sldId="279"/>
            <ac:spMk id="10" creationId="{0F9DE327-AEAE-44B2-8483-660A265AE3D5}"/>
          </ac:spMkLst>
        </pc:spChg>
        <pc:spChg chg="add del">
          <ac:chgData name="Trisha Leitem" userId="25f7f386-9e93-4d3e-a999-b2e990422ac1" providerId="ADAL" clId="{B18864A5-6747-498C-8ECC-CD9EDDB6F198}" dt="2022-09-30T16:27:20.233" v="3295" actId="26606"/>
          <ac:spMkLst>
            <pc:docMk/>
            <pc:sldMk cId="297290061" sldId="279"/>
            <ac:spMk id="12" creationId="{C1492CA2-7E37-4577-8E02-1E79AE7EED79}"/>
          </ac:spMkLst>
        </pc:spChg>
        <pc:spChg chg="add del">
          <ac:chgData name="Trisha Leitem" userId="25f7f386-9e93-4d3e-a999-b2e990422ac1" providerId="ADAL" clId="{B18864A5-6747-498C-8ECC-CD9EDDB6F198}" dt="2022-09-30T16:27:20.233" v="3295" actId="26606"/>
          <ac:spMkLst>
            <pc:docMk/>
            <pc:sldMk cId="297290061" sldId="279"/>
            <ac:spMk id="14" creationId="{87ACB9FA-C8E8-43F1-868B-D328ECFC31EC}"/>
          </ac:spMkLst>
        </pc:spChg>
        <pc:graphicFrameChg chg="mod modGraphic">
          <ac:chgData name="Trisha Leitem" userId="25f7f386-9e93-4d3e-a999-b2e990422ac1" providerId="ADAL" clId="{B18864A5-6747-498C-8ECC-CD9EDDB6F198}" dt="2022-09-30T16:35:39.906" v="3746" actId="26606"/>
          <ac:graphicFrameMkLst>
            <pc:docMk/>
            <pc:sldMk cId="297290061" sldId="279"/>
            <ac:graphicFrameMk id="5" creationId="{156A2113-376D-1B81-F3F0-6B95B1FA9D8F}"/>
          </ac:graphicFrameMkLst>
        </pc:graphicFrameChg>
        <pc:picChg chg="add del mod">
          <ac:chgData name="Trisha Leitem" userId="25f7f386-9e93-4d3e-a999-b2e990422ac1" providerId="ADAL" clId="{B18864A5-6747-498C-8ECC-CD9EDDB6F198}" dt="2022-09-30T16:26:39.121" v="3249" actId="478"/>
          <ac:picMkLst>
            <pc:docMk/>
            <pc:sldMk cId="297290061" sldId="279"/>
            <ac:picMk id="4" creationId="{EF7734AD-0029-B7C1-1D52-D26041FD59B3}"/>
          </ac:picMkLst>
        </pc:picChg>
        <pc:picChg chg="del">
          <ac:chgData name="Trisha Leitem" userId="25f7f386-9e93-4d3e-a999-b2e990422ac1" providerId="ADAL" clId="{B18864A5-6747-498C-8ECC-CD9EDDB6F198}" dt="2022-09-30T16:25:14.247" v="3243" actId="478"/>
          <ac:picMkLst>
            <pc:docMk/>
            <pc:sldMk cId="297290061" sldId="279"/>
            <ac:picMk id="6" creationId="{488F191B-40F1-56E1-84BD-ADBE6ECBEEA6}"/>
          </ac:picMkLst>
        </pc:picChg>
      </pc:sldChg>
      <pc:sldChg chg="addSp delSp modSp new mod setBg">
        <pc:chgData name="Trisha Leitem" userId="25f7f386-9e93-4d3e-a999-b2e990422ac1" providerId="ADAL" clId="{B18864A5-6747-498C-8ECC-CD9EDDB6F198}" dt="2022-09-30T16:42:26.923" v="4151" actId="26606"/>
        <pc:sldMkLst>
          <pc:docMk/>
          <pc:sldMk cId="2174010379" sldId="280"/>
        </pc:sldMkLst>
        <pc:spChg chg="mod">
          <ac:chgData name="Trisha Leitem" userId="25f7f386-9e93-4d3e-a999-b2e990422ac1" providerId="ADAL" clId="{B18864A5-6747-498C-8ECC-CD9EDDB6F198}" dt="2022-09-30T16:37:36.055" v="3939" actId="26606"/>
          <ac:spMkLst>
            <pc:docMk/>
            <pc:sldMk cId="2174010379" sldId="280"/>
            <ac:spMk id="2" creationId="{A67EE901-C00E-C2F9-1563-313FC7EAC274}"/>
          </ac:spMkLst>
        </pc:spChg>
        <pc:spChg chg="del mod">
          <ac:chgData name="Trisha Leitem" userId="25f7f386-9e93-4d3e-a999-b2e990422ac1" providerId="ADAL" clId="{B18864A5-6747-498C-8ECC-CD9EDDB6F198}" dt="2022-09-30T16:34:31.372" v="3742" actId="26606"/>
          <ac:spMkLst>
            <pc:docMk/>
            <pc:sldMk cId="2174010379" sldId="280"/>
            <ac:spMk id="3" creationId="{3276F581-8AED-0F00-A8AD-332C1055DFC5}"/>
          </ac:spMkLst>
        </pc:spChg>
        <pc:spChg chg="add">
          <ac:chgData name="Trisha Leitem" userId="25f7f386-9e93-4d3e-a999-b2e990422ac1" providerId="ADAL" clId="{B18864A5-6747-498C-8ECC-CD9EDDB6F198}" dt="2022-09-30T16:37:36.055" v="3939" actId="26606"/>
          <ac:spMkLst>
            <pc:docMk/>
            <pc:sldMk cId="2174010379" sldId="280"/>
            <ac:spMk id="11" creationId="{0F9DE327-AEAE-44B2-8483-660A265AE3D5}"/>
          </ac:spMkLst>
        </pc:spChg>
        <pc:spChg chg="add">
          <ac:chgData name="Trisha Leitem" userId="25f7f386-9e93-4d3e-a999-b2e990422ac1" providerId="ADAL" clId="{B18864A5-6747-498C-8ECC-CD9EDDB6F198}" dt="2022-09-30T16:37:36.055" v="3939" actId="26606"/>
          <ac:spMkLst>
            <pc:docMk/>
            <pc:sldMk cId="2174010379" sldId="280"/>
            <ac:spMk id="13" creationId="{C1492CA2-7E37-4577-8E02-1E79AE7EED79}"/>
          </ac:spMkLst>
        </pc:spChg>
        <pc:spChg chg="add">
          <ac:chgData name="Trisha Leitem" userId="25f7f386-9e93-4d3e-a999-b2e990422ac1" providerId="ADAL" clId="{B18864A5-6747-498C-8ECC-CD9EDDB6F198}" dt="2022-09-30T16:37:36.055" v="3939" actId="26606"/>
          <ac:spMkLst>
            <pc:docMk/>
            <pc:sldMk cId="2174010379" sldId="280"/>
            <ac:spMk id="15" creationId="{87ACB9FA-C8E8-43F1-868B-D328ECFC31EC}"/>
          </ac:spMkLst>
        </pc:spChg>
        <pc:graphicFrameChg chg="add del mod">
          <ac:chgData name="Trisha Leitem" userId="25f7f386-9e93-4d3e-a999-b2e990422ac1" providerId="ADAL" clId="{B18864A5-6747-498C-8ECC-CD9EDDB6F198}" dt="2022-09-30T16:37:36.055" v="3939" actId="26606"/>
          <ac:graphicFrameMkLst>
            <pc:docMk/>
            <pc:sldMk cId="2174010379" sldId="280"/>
            <ac:graphicFrameMk id="5" creationId="{E18C5C59-900B-0D08-3D4D-2587237E45D9}"/>
          </ac:graphicFrameMkLst>
        </pc:graphicFrameChg>
        <pc:graphicFrameChg chg="add mod modGraphic">
          <ac:chgData name="Trisha Leitem" userId="25f7f386-9e93-4d3e-a999-b2e990422ac1" providerId="ADAL" clId="{B18864A5-6747-498C-8ECC-CD9EDDB6F198}" dt="2022-09-30T16:42:26.923" v="4151" actId="26606"/>
          <ac:graphicFrameMkLst>
            <pc:docMk/>
            <pc:sldMk cId="2174010379" sldId="280"/>
            <ac:graphicFrameMk id="7" creationId="{8693438F-72FB-A18C-213C-26EC32462A03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1858-8763-4E8B-9004-990573B0F8A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9C10A-4CC8-4162-8C03-8B0944504352}">
      <dgm:prSet phldrT="[Text]"/>
      <dgm:spPr/>
      <dgm:t>
        <a:bodyPr/>
        <a:lstStyle/>
        <a:p>
          <a:r>
            <a:rPr lang="en-US"/>
            <a:t>Purchase According to Grant</a:t>
          </a:r>
        </a:p>
      </dgm:t>
    </dgm:pt>
    <dgm:pt modelId="{8D34AC7F-818A-43AF-96E9-455A1E9AB5AD}" type="parTrans" cxnId="{8E4F93FA-E93A-48BC-99F8-60BCFC6C9DA1}">
      <dgm:prSet/>
      <dgm:spPr/>
      <dgm:t>
        <a:bodyPr/>
        <a:lstStyle/>
        <a:p>
          <a:endParaRPr lang="en-US"/>
        </a:p>
      </dgm:t>
    </dgm:pt>
    <dgm:pt modelId="{74BAFE85-E1F4-4713-A1A3-615E480B81C8}" type="sibTrans" cxnId="{8E4F93FA-E93A-48BC-99F8-60BCFC6C9DA1}">
      <dgm:prSet/>
      <dgm:spPr/>
      <dgm:t>
        <a:bodyPr/>
        <a:lstStyle/>
        <a:p>
          <a:endParaRPr lang="en-US"/>
        </a:p>
      </dgm:t>
    </dgm:pt>
    <dgm:pt modelId="{B7D0BDB8-02E2-4657-9F5B-1078479E9EDF}">
      <dgm:prSet phldrT="[Text]"/>
      <dgm:spPr/>
      <dgm:t>
        <a:bodyPr/>
        <a:lstStyle/>
        <a:p>
          <a:r>
            <a:rPr lang="en-US"/>
            <a:t>Track Expenses</a:t>
          </a:r>
        </a:p>
      </dgm:t>
    </dgm:pt>
    <dgm:pt modelId="{7432BB3E-F391-4BBA-A466-7FEC43701128}" type="parTrans" cxnId="{E2DA50E1-D4EB-467D-A1DD-17DFF4C9588C}">
      <dgm:prSet/>
      <dgm:spPr/>
      <dgm:t>
        <a:bodyPr/>
        <a:lstStyle/>
        <a:p>
          <a:endParaRPr lang="en-US"/>
        </a:p>
      </dgm:t>
    </dgm:pt>
    <dgm:pt modelId="{86F2585A-6426-460F-B59D-6D93BFF65453}" type="sibTrans" cxnId="{E2DA50E1-D4EB-467D-A1DD-17DFF4C9588C}">
      <dgm:prSet/>
      <dgm:spPr/>
      <dgm:t>
        <a:bodyPr/>
        <a:lstStyle/>
        <a:p>
          <a:endParaRPr lang="en-US"/>
        </a:p>
      </dgm:t>
    </dgm:pt>
    <dgm:pt modelId="{8BC5D8F3-FE23-4F40-8719-AEFA63F19AE5}">
      <dgm:prSet phldrT="[Text]"/>
      <dgm:spPr/>
      <dgm:t>
        <a:bodyPr/>
        <a:lstStyle/>
        <a:p>
          <a:r>
            <a:rPr lang="en-US"/>
            <a:t>Prepare Paperwork</a:t>
          </a:r>
        </a:p>
      </dgm:t>
    </dgm:pt>
    <dgm:pt modelId="{035B2FB9-3B5F-4E0B-A976-53B3036653AE}" type="parTrans" cxnId="{5C8B9EE1-9FBF-4F69-A99F-08BF3BF36364}">
      <dgm:prSet/>
      <dgm:spPr/>
      <dgm:t>
        <a:bodyPr/>
        <a:lstStyle/>
        <a:p>
          <a:endParaRPr lang="en-US"/>
        </a:p>
      </dgm:t>
    </dgm:pt>
    <dgm:pt modelId="{1702B3F0-5347-416D-B423-1BFC4BFA929C}" type="sibTrans" cxnId="{5C8B9EE1-9FBF-4F69-A99F-08BF3BF36364}">
      <dgm:prSet/>
      <dgm:spPr/>
      <dgm:t>
        <a:bodyPr/>
        <a:lstStyle/>
        <a:p>
          <a:endParaRPr lang="en-US"/>
        </a:p>
      </dgm:t>
    </dgm:pt>
    <dgm:pt modelId="{90664E48-C897-42E7-99AD-4C851907B12E}">
      <dgm:prSet phldrT="[Text]" custT="1"/>
      <dgm:spPr/>
      <dgm:t>
        <a:bodyPr/>
        <a:lstStyle/>
        <a:p>
          <a:r>
            <a:rPr lang="en-US" sz="2000"/>
            <a:t>Submit Reimbursements</a:t>
          </a:r>
        </a:p>
      </dgm:t>
    </dgm:pt>
    <dgm:pt modelId="{095F77C3-6BE0-4EF8-8136-1D82CF806176}" type="parTrans" cxnId="{9A1A14C9-22B9-483F-9B03-1C57775CAB09}">
      <dgm:prSet/>
      <dgm:spPr/>
      <dgm:t>
        <a:bodyPr/>
        <a:lstStyle/>
        <a:p>
          <a:endParaRPr lang="en-US"/>
        </a:p>
      </dgm:t>
    </dgm:pt>
    <dgm:pt modelId="{F07082A8-E632-4F51-B9BC-56AB0CAE173A}" type="sibTrans" cxnId="{9A1A14C9-22B9-483F-9B03-1C57775CAB09}">
      <dgm:prSet/>
      <dgm:spPr/>
      <dgm:t>
        <a:bodyPr/>
        <a:lstStyle/>
        <a:p>
          <a:endParaRPr lang="en-US"/>
        </a:p>
      </dgm:t>
    </dgm:pt>
    <dgm:pt modelId="{5782FE5A-2E35-4577-AE32-4F3591FA8BA3}">
      <dgm:prSet phldrT="[Text]"/>
      <dgm:spPr/>
      <dgm:t>
        <a:bodyPr/>
        <a:lstStyle/>
        <a:p>
          <a:r>
            <a:rPr lang="en-US"/>
            <a:t>Receive Funds</a:t>
          </a:r>
        </a:p>
      </dgm:t>
    </dgm:pt>
    <dgm:pt modelId="{A8A8385F-0F99-4B29-9D05-3FCB5540548B}" type="parTrans" cxnId="{1D3D0EBE-9AD9-44FC-949D-ABB753C9D095}">
      <dgm:prSet/>
      <dgm:spPr/>
      <dgm:t>
        <a:bodyPr/>
        <a:lstStyle/>
        <a:p>
          <a:endParaRPr lang="en-US"/>
        </a:p>
      </dgm:t>
    </dgm:pt>
    <dgm:pt modelId="{60CEDFAC-B749-4EC6-8248-755DE6150486}" type="sibTrans" cxnId="{1D3D0EBE-9AD9-44FC-949D-ABB753C9D095}">
      <dgm:prSet/>
      <dgm:spPr/>
      <dgm:t>
        <a:bodyPr/>
        <a:lstStyle/>
        <a:p>
          <a:endParaRPr lang="en-US"/>
        </a:p>
      </dgm:t>
    </dgm:pt>
    <dgm:pt modelId="{91461A85-4DF1-45C3-AD24-0F9F3B7185BB}" type="pres">
      <dgm:prSet presAssocID="{96971858-8763-4E8B-9004-990573B0F8A0}" presName="cycle" presStyleCnt="0">
        <dgm:presLayoutVars>
          <dgm:dir/>
          <dgm:resizeHandles val="exact"/>
        </dgm:presLayoutVars>
      </dgm:prSet>
      <dgm:spPr/>
    </dgm:pt>
    <dgm:pt modelId="{5DCC38BE-20FD-4A81-A85A-779AFECCBEAA}" type="pres">
      <dgm:prSet presAssocID="{12C9C10A-4CC8-4162-8C03-8B0944504352}" presName="dummy" presStyleCnt="0"/>
      <dgm:spPr/>
    </dgm:pt>
    <dgm:pt modelId="{ABD9A8A5-C878-47DC-ADA9-07A4E6ADB34A}" type="pres">
      <dgm:prSet presAssocID="{12C9C10A-4CC8-4162-8C03-8B0944504352}" presName="node" presStyleLbl="revTx" presStyleIdx="0" presStyleCnt="5">
        <dgm:presLayoutVars>
          <dgm:bulletEnabled val="1"/>
        </dgm:presLayoutVars>
      </dgm:prSet>
      <dgm:spPr/>
    </dgm:pt>
    <dgm:pt modelId="{F4A87B61-C6B4-4EE0-997E-9AA98D42CC30}" type="pres">
      <dgm:prSet presAssocID="{74BAFE85-E1F4-4713-A1A3-615E480B81C8}" presName="sibTrans" presStyleLbl="node1" presStyleIdx="0" presStyleCnt="5"/>
      <dgm:spPr/>
    </dgm:pt>
    <dgm:pt modelId="{84CCAEA8-FBDF-4BAD-BDAB-47E711F70D61}" type="pres">
      <dgm:prSet presAssocID="{B7D0BDB8-02E2-4657-9F5B-1078479E9EDF}" presName="dummy" presStyleCnt="0"/>
      <dgm:spPr/>
    </dgm:pt>
    <dgm:pt modelId="{D15DD0C1-FBA8-4CB4-AEA7-BF7BA9E4CB73}" type="pres">
      <dgm:prSet presAssocID="{B7D0BDB8-02E2-4657-9F5B-1078479E9EDF}" presName="node" presStyleLbl="revTx" presStyleIdx="1" presStyleCnt="5">
        <dgm:presLayoutVars>
          <dgm:bulletEnabled val="1"/>
        </dgm:presLayoutVars>
      </dgm:prSet>
      <dgm:spPr/>
    </dgm:pt>
    <dgm:pt modelId="{FED1C993-8741-4511-9368-56886359A202}" type="pres">
      <dgm:prSet presAssocID="{86F2585A-6426-460F-B59D-6D93BFF65453}" presName="sibTrans" presStyleLbl="node1" presStyleIdx="1" presStyleCnt="5"/>
      <dgm:spPr/>
    </dgm:pt>
    <dgm:pt modelId="{5505BDC0-D16C-4F27-A225-F16790B7BDC5}" type="pres">
      <dgm:prSet presAssocID="{8BC5D8F3-FE23-4F40-8719-AEFA63F19AE5}" presName="dummy" presStyleCnt="0"/>
      <dgm:spPr/>
    </dgm:pt>
    <dgm:pt modelId="{F22C6496-4A65-4F7A-B167-B6F1B7BF2E7F}" type="pres">
      <dgm:prSet presAssocID="{8BC5D8F3-FE23-4F40-8719-AEFA63F19AE5}" presName="node" presStyleLbl="revTx" presStyleIdx="2" presStyleCnt="5">
        <dgm:presLayoutVars>
          <dgm:bulletEnabled val="1"/>
        </dgm:presLayoutVars>
      </dgm:prSet>
      <dgm:spPr/>
    </dgm:pt>
    <dgm:pt modelId="{4BF5F772-1CB8-44E7-9BCD-75D721DE0E40}" type="pres">
      <dgm:prSet presAssocID="{1702B3F0-5347-416D-B423-1BFC4BFA929C}" presName="sibTrans" presStyleLbl="node1" presStyleIdx="2" presStyleCnt="5"/>
      <dgm:spPr/>
    </dgm:pt>
    <dgm:pt modelId="{EF6C33E6-BA01-44D4-A14D-C50210402CB6}" type="pres">
      <dgm:prSet presAssocID="{90664E48-C897-42E7-99AD-4C851907B12E}" presName="dummy" presStyleCnt="0"/>
      <dgm:spPr/>
    </dgm:pt>
    <dgm:pt modelId="{16A1E6D8-EC38-4211-8EAD-439A7B87F57C}" type="pres">
      <dgm:prSet presAssocID="{90664E48-C897-42E7-99AD-4C851907B12E}" presName="node" presStyleLbl="revTx" presStyleIdx="3" presStyleCnt="5" custScaleX="148388">
        <dgm:presLayoutVars>
          <dgm:bulletEnabled val="1"/>
        </dgm:presLayoutVars>
      </dgm:prSet>
      <dgm:spPr/>
    </dgm:pt>
    <dgm:pt modelId="{7FBDACF5-C5FD-4AA5-8D67-7C3D097CC703}" type="pres">
      <dgm:prSet presAssocID="{F07082A8-E632-4F51-B9BC-56AB0CAE173A}" presName="sibTrans" presStyleLbl="node1" presStyleIdx="3" presStyleCnt="5"/>
      <dgm:spPr/>
    </dgm:pt>
    <dgm:pt modelId="{3493E2D3-1F2F-4E53-A136-64D09DDFAE35}" type="pres">
      <dgm:prSet presAssocID="{5782FE5A-2E35-4577-AE32-4F3591FA8BA3}" presName="dummy" presStyleCnt="0"/>
      <dgm:spPr/>
    </dgm:pt>
    <dgm:pt modelId="{2E18652B-F53E-4149-9E92-7E9B81EA93BD}" type="pres">
      <dgm:prSet presAssocID="{5782FE5A-2E35-4577-AE32-4F3591FA8BA3}" presName="node" presStyleLbl="revTx" presStyleIdx="4" presStyleCnt="5">
        <dgm:presLayoutVars>
          <dgm:bulletEnabled val="1"/>
        </dgm:presLayoutVars>
      </dgm:prSet>
      <dgm:spPr/>
    </dgm:pt>
    <dgm:pt modelId="{696708D3-ECAA-49B8-B643-A0AC0749A5CF}" type="pres">
      <dgm:prSet presAssocID="{60CEDFAC-B749-4EC6-8248-755DE6150486}" presName="sibTrans" presStyleLbl="node1" presStyleIdx="4" presStyleCnt="5"/>
      <dgm:spPr/>
    </dgm:pt>
  </dgm:ptLst>
  <dgm:cxnLst>
    <dgm:cxn modelId="{023E3534-30CE-4B6D-AB2C-929EA0A776D9}" type="presOf" srcId="{96971858-8763-4E8B-9004-990573B0F8A0}" destId="{91461A85-4DF1-45C3-AD24-0F9F3B7185BB}" srcOrd="0" destOrd="0" presId="urn:microsoft.com/office/officeart/2005/8/layout/cycle1"/>
    <dgm:cxn modelId="{219C457B-6252-400D-A2BD-9A5626F17925}" type="presOf" srcId="{60CEDFAC-B749-4EC6-8248-755DE6150486}" destId="{696708D3-ECAA-49B8-B643-A0AC0749A5CF}" srcOrd="0" destOrd="0" presId="urn:microsoft.com/office/officeart/2005/8/layout/cycle1"/>
    <dgm:cxn modelId="{57711E7C-C677-46F6-A4D4-435080830C59}" type="presOf" srcId="{1702B3F0-5347-416D-B423-1BFC4BFA929C}" destId="{4BF5F772-1CB8-44E7-9BCD-75D721DE0E40}" srcOrd="0" destOrd="0" presId="urn:microsoft.com/office/officeart/2005/8/layout/cycle1"/>
    <dgm:cxn modelId="{2833A385-A35F-4121-BC03-0EA1310FC69D}" type="presOf" srcId="{B7D0BDB8-02E2-4657-9F5B-1078479E9EDF}" destId="{D15DD0C1-FBA8-4CB4-AEA7-BF7BA9E4CB73}" srcOrd="0" destOrd="0" presId="urn:microsoft.com/office/officeart/2005/8/layout/cycle1"/>
    <dgm:cxn modelId="{F3FFE395-05CE-489E-8BE5-0D07E22EBA03}" type="presOf" srcId="{F07082A8-E632-4F51-B9BC-56AB0CAE173A}" destId="{7FBDACF5-C5FD-4AA5-8D67-7C3D097CC703}" srcOrd="0" destOrd="0" presId="urn:microsoft.com/office/officeart/2005/8/layout/cycle1"/>
    <dgm:cxn modelId="{5033A3A6-A0DB-4797-8CC2-C41B86647784}" type="presOf" srcId="{90664E48-C897-42E7-99AD-4C851907B12E}" destId="{16A1E6D8-EC38-4211-8EAD-439A7B87F57C}" srcOrd="0" destOrd="0" presId="urn:microsoft.com/office/officeart/2005/8/layout/cycle1"/>
    <dgm:cxn modelId="{CD73B7AC-526B-48C5-B454-45C1AA627A30}" type="presOf" srcId="{86F2585A-6426-460F-B59D-6D93BFF65453}" destId="{FED1C993-8741-4511-9368-56886359A202}" srcOrd="0" destOrd="0" presId="urn:microsoft.com/office/officeart/2005/8/layout/cycle1"/>
    <dgm:cxn modelId="{99EA11AE-490D-46B8-A8B6-9582D234B51F}" type="presOf" srcId="{74BAFE85-E1F4-4713-A1A3-615E480B81C8}" destId="{F4A87B61-C6B4-4EE0-997E-9AA98D42CC30}" srcOrd="0" destOrd="0" presId="urn:microsoft.com/office/officeart/2005/8/layout/cycle1"/>
    <dgm:cxn modelId="{F07373B5-112B-4F24-A7DD-F404050E0749}" type="presOf" srcId="{8BC5D8F3-FE23-4F40-8719-AEFA63F19AE5}" destId="{F22C6496-4A65-4F7A-B167-B6F1B7BF2E7F}" srcOrd="0" destOrd="0" presId="urn:microsoft.com/office/officeart/2005/8/layout/cycle1"/>
    <dgm:cxn modelId="{1D3D0EBE-9AD9-44FC-949D-ABB753C9D095}" srcId="{96971858-8763-4E8B-9004-990573B0F8A0}" destId="{5782FE5A-2E35-4577-AE32-4F3591FA8BA3}" srcOrd="4" destOrd="0" parTransId="{A8A8385F-0F99-4B29-9D05-3FCB5540548B}" sibTransId="{60CEDFAC-B749-4EC6-8248-755DE6150486}"/>
    <dgm:cxn modelId="{9A1A14C9-22B9-483F-9B03-1C57775CAB09}" srcId="{96971858-8763-4E8B-9004-990573B0F8A0}" destId="{90664E48-C897-42E7-99AD-4C851907B12E}" srcOrd="3" destOrd="0" parTransId="{095F77C3-6BE0-4EF8-8136-1D82CF806176}" sibTransId="{F07082A8-E632-4F51-B9BC-56AB0CAE173A}"/>
    <dgm:cxn modelId="{EFA0C1D7-6C98-4D46-8D9A-157F94C4D99B}" type="presOf" srcId="{5782FE5A-2E35-4577-AE32-4F3591FA8BA3}" destId="{2E18652B-F53E-4149-9E92-7E9B81EA93BD}" srcOrd="0" destOrd="0" presId="urn:microsoft.com/office/officeart/2005/8/layout/cycle1"/>
    <dgm:cxn modelId="{E2DA50E1-D4EB-467D-A1DD-17DFF4C9588C}" srcId="{96971858-8763-4E8B-9004-990573B0F8A0}" destId="{B7D0BDB8-02E2-4657-9F5B-1078479E9EDF}" srcOrd="1" destOrd="0" parTransId="{7432BB3E-F391-4BBA-A466-7FEC43701128}" sibTransId="{86F2585A-6426-460F-B59D-6D93BFF65453}"/>
    <dgm:cxn modelId="{5C8B9EE1-9FBF-4F69-A99F-08BF3BF36364}" srcId="{96971858-8763-4E8B-9004-990573B0F8A0}" destId="{8BC5D8F3-FE23-4F40-8719-AEFA63F19AE5}" srcOrd="2" destOrd="0" parTransId="{035B2FB9-3B5F-4E0B-A976-53B3036653AE}" sibTransId="{1702B3F0-5347-416D-B423-1BFC4BFA929C}"/>
    <dgm:cxn modelId="{9C34AEF2-9EBA-4A93-922E-30D2069F9FE3}" type="presOf" srcId="{12C9C10A-4CC8-4162-8C03-8B0944504352}" destId="{ABD9A8A5-C878-47DC-ADA9-07A4E6ADB34A}" srcOrd="0" destOrd="0" presId="urn:microsoft.com/office/officeart/2005/8/layout/cycle1"/>
    <dgm:cxn modelId="{8E4F93FA-E93A-48BC-99F8-60BCFC6C9DA1}" srcId="{96971858-8763-4E8B-9004-990573B0F8A0}" destId="{12C9C10A-4CC8-4162-8C03-8B0944504352}" srcOrd="0" destOrd="0" parTransId="{8D34AC7F-818A-43AF-96E9-455A1E9AB5AD}" sibTransId="{74BAFE85-E1F4-4713-A1A3-615E480B81C8}"/>
    <dgm:cxn modelId="{84A73969-63DD-4631-B864-56EA9355255C}" type="presParOf" srcId="{91461A85-4DF1-45C3-AD24-0F9F3B7185BB}" destId="{5DCC38BE-20FD-4A81-A85A-779AFECCBEAA}" srcOrd="0" destOrd="0" presId="urn:microsoft.com/office/officeart/2005/8/layout/cycle1"/>
    <dgm:cxn modelId="{31245445-E781-45FB-B4CC-D35F6E30963B}" type="presParOf" srcId="{91461A85-4DF1-45C3-AD24-0F9F3B7185BB}" destId="{ABD9A8A5-C878-47DC-ADA9-07A4E6ADB34A}" srcOrd="1" destOrd="0" presId="urn:microsoft.com/office/officeart/2005/8/layout/cycle1"/>
    <dgm:cxn modelId="{036DDB3C-4EDB-430D-989F-F01D5A1F3816}" type="presParOf" srcId="{91461A85-4DF1-45C3-AD24-0F9F3B7185BB}" destId="{F4A87B61-C6B4-4EE0-997E-9AA98D42CC30}" srcOrd="2" destOrd="0" presId="urn:microsoft.com/office/officeart/2005/8/layout/cycle1"/>
    <dgm:cxn modelId="{5E9D623D-56CB-4A9C-A32F-B24EC19AF9CE}" type="presParOf" srcId="{91461A85-4DF1-45C3-AD24-0F9F3B7185BB}" destId="{84CCAEA8-FBDF-4BAD-BDAB-47E711F70D61}" srcOrd="3" destOrd="0" presId="urn:microsoft.com/office/officeart/2005/8/layout/cycle1"/>
    <dgm:cxn modelId="{8FDF2EDB-67C5-48D6-8915-7C61F0A047C7}" type="presParOf" srcId="{91461A85-4DF1-45C3-AD24-0F9F3B7185BB}" destId="{D15DD0C1-FBA8-4CB4-AEA7-BF7BA9E4CB73}" srcOrd="4" destOrd="0" presId="urn:microsoft.com/office/officeart/2005/8/layout/cycle1"/>
    <dgm:cxn modelId="{1573B718-FBAA-4555-9455-69A9CAB57A4D}" type="presParOf" srcId="{91461A85-4DF1-45C3-AD24-0F9F3B7185BB}" destId="{FED1C993-8741-4511-9368-56886359A202}" srcOrd="5" destOrd="0" presId="urn:microsoft.com/office/officeart/2005/8/layout/cycle1"/>
    <dgm:cxn modelId="{31831023-FEAB-4ED2-92CE-1242CEF41180}" type="presParOf" srcId="{91461A85-4DF1-45C3-AD24-0F9F3B7185BB}" destId="{5505BDC0-D16C-4F27-A225-F16790B7BDC5}" srcOrd="6" destOrd="0" presId="urn:microsoft.com/office/officeart/2005/8/layout/cycle1"/>
    <dgm:cxn modelId="{B269B564-617D-4341-B8D9-2831B578E7A6}" type="presParOf" srcId="{91461A85-4DF1-45C3-AD24-0F9F3B7185BB}" destId="{F22C6496-4A65-4F7A-B167-B6F1B7BF2E7F}" srcOrd="7" destOrd="0" presId="urn:microsoft.com/office/officeart/2005/8/layout/cycle1"/>
    <dgm:cxn modelId="{73A702AA-1BBE-429C-B727-2D8CBB40AE22}" type="presParOf" srcId="{91461A85-4DF1-45C3-AD24-0F9F3B7185BB}" destId="{4BF5F772-1CB8-44E7-9BCD-75D721DE0E40}" srcOrd="8" destOrd="0" presId="urn:microsoft.com/office/officeart/2005/8/layout/cycle1"/>
    <dgm:cxn modelId="{5C1DBAAA-E918-4E14-A3D3-3A63585CE45C}" type="presParOf" srcId="{91461A85-4DF1-45C3-AD24-0F9F3B7185BB}" destId="{EF6C33E6-BA01-44D4-A14D-C50210402CB6}" srcOrd="9" destOrd="0" presId="urn:microsoft.com/office/officeart/2005/8/layout/cycle1"/>
    <dgm:cxn modelId="{4B2CE871-7CB7-47EE-B8BF-877CD82C1C2F}" type="presParOf" srcId="{91461A85-4DF1-45C3-AD24-0F9F3B7185BB}" destId="{16A1E6D8-EC38-4211-8EAD-439A7B87F57C}" srcOrd="10" destOrd="0" presId="urn:microsoft.com/office/officeart/2005/8/layout/cycle1"/>
    <dgm:cxn modelId="{F9E51275-D7D5-4E8B-976B-C7FF967122C7}" type="presParOf" srcId="{91461A85-4DF1-45C3-AD24-0F9F3B7185BB}" destId="{7FBDACF5-C5FD-4AA5-8D67-7C3D097CC703}" srcOrd="11" destOrd="0" presId="urn:microsoft.com/office/officeart/2005/8/layout/cycle1"/>
    <dgm:cxn modelId="{5483F6E8-9E31-45B0-9789-A7E0251ED570}" type="presParOf" srcId="{91461A85-4DF1-45C3-AD24-0F9F3B7185BB}" destId="{3493E2D3-1F2F-4E53-A136-64D09DDFAE35}" srcOrd="12" destOrd="0" presId="urn:microsoft.com/office/officeart/2005/8/layout/cycle1"/>
    <dgm:cxn modelId="{4C19D55A-0D76-433A-B128-0016C4098EB5}" type="presParOf" srcId="{91461A85-4DF1-45C3-AD24-0F9F3B7185BB}" destId="{2E18652B-F53E-4149-9E92-7E9B81EA93BD}" srcOrd="13" destOrd="0" presId="urn:microsoft.com/office/officeart/2005/8/layout/cycle1"/>
    <dgm:cxn modelId="{08456B80-63F6-40EC-BC15-0CA2DAF49F2F}" type="presParOf" srcId="{91461A85-4DF1-45C3-AD24-0F9F3B7185BB}" destId="{696708D3-ECAA-49B8-B643-A0AC0749A5C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C0CC2-2130-43CB-AE37-E0299243738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73305-E9E7-49F6-8E7C-85EE9894700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Item</a:t>
          </a:r>
        </a:p>
      </dgm:t>
    </dgm:pt>
    <dgm:pt modelId="{5667F7E7-8301-4891-846D-8F372A3FF4B4}" type="parTrans" cxnId="{400BFA65-FF48-4050-9D39-DF545DA733E4}">
      <dgm:prSet/>
      <dgm:spPr/>
      <dgm:t>
        <a:bodyPr/>
        <a:lstStyle/>
        <a:p>
          <a:endParaRPr lang="en-US"/>
        </a:p>
      </dgm:t>
    </dgm:pt>
    <dgm:pt modelId="{E32C88D9-2835-41E9-B5B6-C59E4BD1985C}" type="sibTrans" cxnId="{400BFA65-FF48-4050-9D39-DF545DA733E4}">
      <dgm:prSet/>
      <dgm:spPr/>
      <dgm:t>
        <a:bodyPr/>
        <a:lstStyle/>
        <a:p>
          <a:endParaRPr lang="en-US"/>
        </a:p>
      </dgm:t>
    </dgm:pt>
    <dgm:pt modelId="{FB6B08FB-6F02-43B6-8F32-758A7229602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Cost</a:t>
          </a:r>
        </a:p>
      </dgm:t>
    </dgm:pt>
    <dgm:pt modelId="{D9CE18E9-0D17-4A44-AF2B-3BAE2BC955B1}" type="parTrans" cxnId="{3AD6B963-416C-4471-BB56-C1273AC886DE}">
      <dgm:prSet/>
      <dgm:spPr/>
      <dgm:t>
        <a:bodyPr/>
        <a:lstStyle/>
        <a:p>
          <a:endParaRPr lang="en-US"/>
        </a:p>
      </dgm:t>
    </dgm:pt>
    <dgm:pt modelId="{38CCE991-5B35-4672-A9C5-6EDCB1EA5004}" type="sibTrans" cxnId="{3AD6B963-416C-4471-BB56-C1273AC886DE}">
      <dgm:prSet/>
      <dgm:spPr/>
      <dgm:t>
        <a:bodyPr/>
        <a:lstStyle/>
        <a:p>
          <a:endParaRPr lang="en-US"/>
        </a:p>
      </dgm:t>
    </dgm:pt>
    <dgm:pt modelId="{37A246A4-5280-49B7-8F50-B7F3CDBB247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Quantity</a:t>
          </a:r>
        </a:p>
      </dgm:t>
    </dgm:pt>
    <dgm:pt modelId="{5771A30E-C20F-424B-B93F-8F441F7D04B6}" type="parTrans" cxnId="{0D555DCA-84F0-49B6-8E70-CACAEA813B5B}">
      <dgm:prSet/>
      <dgm:spPr/>
      <dgm:t>
        <a:bodyPr/>
        <a:lstStyle/>
        <a:p>
          <a:endParaRPr lang="en-US"/>
        </a:p>
      </dgm:t>
    </dgm:pt>
    <dgm:pt modelId="{E22C5A58-8D5A-41B0-8D21-30D01362CA96}" type="sibTrans" cxnId="{0D555DCA-84F0-49B6-8E70-CACAEA813B5B}">
      <dgm:prSet/>
      <dgm:spPr/>
      <dgm:t>
        <a:bodyPr/>
        <a:lstStyle/>
        <a:p>
          <a:endParaRPr lang="en-US"/>
        </a:p>
      </dgm:t>
    </dgm:pt>
    <dgm:pt modelId="{FEFD1D04-F105-4C05-A196-AF4DBCEEF2A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Size</a:t>
          </a:r>
        </a:p>
      </dgm:t>
    </dgm:pt>
    <dgm:pt modelId="{BE7554C4-7E3B-4060-AE38-93303717D2FD}" type="parTrans" cxnId="{E3B10477-B89D-42C1-A46F-98F981707D08}">
      <dgm:prSet/>
      <dgm:spPr/>
      <dgm:t>
        <a:bodyPr/>
        <a:lstStyle/>
        <a:p>
          <a:endParaRPr lang="en-US"/>
        </a:p>
      </dgm:t>
    </dgm:pt>
    <dgm:pt modelId="{D1A4F6AC-4084-40FB-8B71-59D5470D5D9B}" type="sibTrans" cxnId="{E3B10477-B89D-42C1-A46F-98F981707D08}">
      <dgm:prSet/>
      <dgm:spPr/>
      <dgm:t>
        <a:bodyPr/>
        <a:lstStyle/>
        <a:p>
          <a:endParaRPr lang="en-US"/>
        </a:p>
      </dgm:t>
    </dgm:pt>
    <dgm:pt modelId="{A543B0D0-48F3-4C4E-9372-54C5D028887C}" type="pres">
      <dgm:prSet presAssocID="{57AC0CC2-2130-43CB-AE37-E0299243738E}" presName="root" presStyleCnt="0">
        <dgm:presLayoutVars>
          <dgm:dir/>
          <dgm:resizeHandles val="exact"/>
        </dgm:presLayoutVars>
      </dgm:prSet>
      <dgm:spPr/>
    </dgm:pt>
    <dgm:pt modelId="{687BBF54-D42C-45D7-A263-3536803B3C04}" type="pres">
      <dgm:prSet presAssocID="{9B573305-E9E7-49F6-8E7C-85EE98947008}" presName="compNode" presStyleCnt="0"/>
      <dgm:spPr/>
    </dgm:pt>
    <dgm:pt modelId="{05276EBB-BA51-483A-B042-46424BC8ED76}" type="pres">
      <dgm:prSet presAssocID="{9B573305-E9E7-49F6-8E7C-85EE98947008}" presName="iconRect" presStyleLbl="node1" presStyleIdx="0" presStyleCnt="4" custLinFactNeighborX="89629" custLinFactNeighborY="7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BEFC0C8F-F953-4904-A297-23D07C6A13F9}" type="pres">
      <dgm:prSet presAssocID="{9B573305-E9E7-49F6-8E7C-85EE98947008}" presName="spaceRect" presStyleCnt="0"/>
      <dgm:spPr/>
    </dgm:pt>
    <dgm:pt modelId="{05252E9C-3A77-4764-BA29-0C1BB26F0E35}" type="pres">
      <dgm:prSet presAssocID="{9B573305-E9E7-49F6-8E7C-85EE98947008}" presName="textRect" presStyleLbl="revTx" presStyleIdx="0" presStyleCnt="4" custLinFactNeighborX="38521" custLinFactNeighborY="2933">
        <dgm:presLayoutVars>
          <dgm:chMax val="1"/>
          <dgm:chPref val="1"/>
        </dgm:presLayoutVars>
      </dgm:prSet>
      <dgm:spPr/>
    </dgm:pt>
    <dgm:pt modelId="{B5DB6B81-D23F-4A36-8F12-DCB80A5C1DF1}" type="pres">
      <dgm:prSet presAssocID="{E32C88D9-2835-41E9-B5B6-C59E4BD1985C}" presName="sibTrans" presStyleCnt="0"/>
      <dgm:spPr/>
    </dgm:pt>
    <dgm:pt modelId="{9333066D-95DB-4A28-9088-54B2B17662AA}" type="pres">
      <dgm:prSet presAssocID="{FB6B08FB-6F02-43B6-8F32-758A72296023}" presName="compNode" presStyleCnt="0"/>
      <dgm:spPr/>
    </dgm:pt>
    <dgm:pt modelId="{F261530D-B9C0-4B76-9F84-C61AAFF7BF9E}" type="pres">
      <dgm:prSet presAssocID="{FB6B08FB-6F02-43B6-8F32-758A72296023}" presName="iconRect" presStyleLbl="node1" presStyleIdx="1" presStyleCnt="4" custLinFactX="99565" custLinFactNeighborX="100000" custLinFactNeighborY="7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B267181-93AB-4105-ACC8-2810D5135B71}" type="pres">
      <dgm:prSet presAssocID="{FB6B08FB-6F02-43B6-8F32-758A72296023}" presName="spaceRect" presStyleCnt="0"/>
      <dgm:spPr/>
    </dgm:pt>
    <dgm:pt modelId="{BE37DAF7-C426-457D-9160-99F0A5D4D662}" type="pres">
      <dgm:prSet presAssocID="{FB6B08FB-6F02-43B6-8F32-758A72296023}" presName="textRect" presStyleLbl="revTx" presStyleIdx="1" presStyleCnt="4" custLinFactNeighborX="90637" custLinFactNeighborY="2933">
        <dgm:presLayoutVars>
          <dgm:chMax val="1"/>
          <dgm:chPref val="1"/>
        </dgm:presLayoutVars>
      </dgm:prSet>
      <dgm:spPr/>
    </dgm:pt>
    <dgm:pt modelId="{BCB38EC3-546F-4AF9-BE8D-3C5B1ACC12D2}" type="pres">
      <dgm:prSet presAssocID="{38CCE991-5B35-4672-A9C5-6EDCB1EA5004}" presName="sibTrans" presStyleCnt="0"/>
      <dgm:spPr/>
    </dgm:pt>
    <dgm:pt modelId="{5E5E8001-EEF2-44EA-9182-7C3D3E4E9726}" type="pres">
      <dgm:prSet presAssocID="{37A246A4-5280-49B7-8F50-B7F3CDBB247E}" presName="compNode" presStyleCnt="0"/>
      <dgm:spPr/>
    </dgm:pt>
    <dgm:pt modelId="{AE23FD84-5DB5-4AF8-BD13-8DA03892A87F}" type="pres">
      <dgm:prSet presAssocID="{37A246A4-5280-49B7-8F50-B7F3CDBB247E}" presName="iconRect" presStyleLbl="node1" presStyleIdx="2" presStyleCnt="4" custLinFactY="100000" custLinFactNeighborX="-55389" custLinFactNeighborY="13983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1E6AA77-78DA-4EB5-9E91-39F5F2B94A0C}" type="pres">
      <dgm:prSet presAssocID="{37A246A4-5280-49B7-8F50-B7F3CDBB247E}" presName="spaceRect" presStyleCnt="0"/>
      <dgm:spPr/>
    </dgm:pt>
    <dgm:pt modelId="{8C3D3C73-7239-40F1-A5FD-387DEF1DEE75}" type="pres">
      <dgm:prSet presAssocID="{37A246A4-5280-49B7-8F50-B7F3CDBB247E}" presName="textRect" presStyleLbl="revTx" presStyleIdx="2" presStyleCnt="4" custLinFactY="115614" custLinFactNeighborX="-19034" custLinFactNeighborY="200000">
        <dgm:presLayoutVars>
          <dgm:chMax val="1"/>
          <dgm:chPref val="1"/>
        </dgm:presLayoutVars>
      </dgm:prSet>
      <dgm:spPr/>
    </dgm:pt>
    <dgm:pt modelId="{9C48B764-9413-4A31-A9E7-0B1C2234B055}" type="pres">
      <dgm:prSet presAssocID="{E22C5A58-8D5A-41B0-8D21-30D01362CA96}" presName="sibTrans" presStyleCnt="0"/>
      <dgm:spPr/>
    </dgm:pt>
    <dgm:pt modelId="{68B77FAE-A7D6-46AF-A885-D025FCB18D59}" type="pres">
      <dgm:prSet presAssocID="{FEFD1D04-F105-4C05-A196-AF4DBCEEF2AD}" presName="compNode" presStyleCnt="0"/>
      <dgm:spPr/>
    </dgm:pt>
    <dgm:pt modelId="{44263021-6721-40D6-85E2-4BF5ED53896E}" type="pres">
      <dgm:prSet presAssocID="{FEFD1D04-F105-4C05-A196-AF4DBCEEF2AD}" presName="iconRect" presStyleLbl="node1" presStyleIdx="3" presStyleCnt="4" custLinFactX="-80460" custLinFactNeighborX="-100000" custLinFactNeighborY="-2291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78EC98CE-33BF-4B46-87D9-2C1F13A40FD1}" type="pres">
      <dgm:prSet presAssocID="{FEFD1D04-F105-4C05-A196-AF4DBCEEF2AD}" presName="spaceRect" presStyleCnt="0"/>
      <dgm:spPr/>
    </dgm:pt>
    <dgm:pt modelId="{B49CDAC4-9FA5-4266-950C-16D925B703E3}" type="pres">
      <dgm:prSet presAssocID="{FEFD1D04-F105-4C05-A196-AF4DBCEEF2AD}" presName="textRect" presStyleLbl="revTx" presStyleIdx="3" presStyleCnt="4" custLinFactNeighborX="-84292" custLinFactNeighborY="-14456">
        <dgm:presLayoutVars>
          <dgm:chMax val="1"/>
          <dgm:chPref val="1"/>
        </dgm:presLayoutVars>
      </dgm:prSet>
      <dgm:spPr/>
    </dgm:pt>
  </dgm:ptLst>
  <dgm:cxnLst>
    <dgm:cxn modelId="{9FE7E830-3E10-4662-8237-940E668B5BE7}" type="presOf" srcId="{37A246A4-5280-49B7-8F50-B7F3CDBB247E}" destId="{8C3D3C73-7239-40F1-A5FD-387DEF1DEE75}" srcOrd="0" destOrd="0" presId="urn:microsoft.com/office/officeart/2018/2/layout/IconLabelList"/>
    <dgm:cxn modelId="{3AD6B963-416C-4471-BB56-C1273AC886DE}" srcId="{57AC0CC2-2130-43CB-AE37-E0299243738E}" destId="{FB6B08FB-6F02-43B6-8F32-758A72296023}" srcOrd="1" destOrd="0" parTransId="{D9CE18E9-0D17-4A44-AF2B-3BAE2BC955B1}" sibTransId="{38CCE991-5B35-4672-A9C5-6EDCB1EA5004}"/>
    <dgm:cxn modelId="{400BFA65-FF48-4050-9D39-DF545DA733E4}" srcId="{57AC0CC2-2130-43CB-AE37-E0299243738E}" destId="{9B573305-E9E7-49F6-8E7C-85EE98947008}" srcOrd="0" destOrd="0" parTransId="{5667F7E7-8301-4891-846D-8F372A3FF4B4}" sibTransId="{E32C88D9-2835-41E9-B5B6-C59E4BD1985C}"/>
    <dgm:cxn modelId="{06E78450-0F74-47D6-8384-72BA3B6F7684}" type="presOf" srcId="{57AC0CC2-2130-43CB-AE37-E0299243738E}" destId="{A543B0D0-48F3-4C4E-9372-54C5D028887C}" srcOrd="0" destOrd="0" presId="urn:microsoft.com/office/officeart/2018/2/layout/IconLabelList"/>
    <dgm:cxn modelId="{7A497553-09D4-4C2C-A492-6924ABACA762}" type="presOf" srcId="{FEFD1D04-F105-4C05-A196-AF4DBCEEF2AD}" destId="{B49CDAC4-9FA5-4266-950C-16D925B703E3}" srcOrd="0" destOrd="0" presId="urn:microsoft.com/office/officeart/2018/2/layout/IconLabelList"/>
    <dgm:cxn modelId="{BA812555-9577-4513-B517-5B6F4F95BD8D}" type="presOf" srcId="{FB6B08FB-6F02-43B6-8F32-758A72296023}" destId="{BE37DAF7-C426-457D-9160-99F0A5D4D662}" srcOrd="0" destOrd="0" presId="urn:microsoft.com/office/officeart/2018/2/layout/IconLabelList"/>
    <dgm:cxn modelId="{E3B10477-B89D-42C1-A46F-98F981707D08}" srcId="{57AC0CC2-2130-43CB-AE37-E0299243738E}" destId="{FEFD1D04-F105-4C05-A196-AF4DBCEEF2AD}" srcOrd="3" destOrd="0" parTransId="{BE7554C4-7E3B-4060-AE38-93303717D2FD}" sibTransId="{D1A4F6AC-4084-40FB-8B71-59D5470D5D9B}"/>
    <dgm:cxn modelId="{0D555DCA-84F0-49B6-8E70-CACAEA813B5B}" srcId="{57AC0CC2-2130-43CB-AE37-E0299243738E}" destId="{37A246A4-5280-49B7-8F50-B7F3CDBB247E}" srcOrd="2" destOrd="0" parTransId="{5771A30E-C20F-424B-B93F-8F441F7D04B6}" sibTransId="{E22C5A58-8D5A-41B0-8D21-30D01362CA96}"/>
    <dgm:cxn modelId="{40420FEE-5A73-4A7D-BD6D-4AA9D883DE6E}" type="presOf" srcId="{9B573305-E9E7-49F6-8E7C-85EE98947008}" destId="{05252E9C-3A77-4764-BA29-0C1BB26F0E35}" srcOrd="0" destOrd="0" presId="urn:microsoft.com/office/officeart/2018/2/layout/IconLabelList"/>
    <dgm:cxn modelId="{5C19F803-AB2D-48E1-86C6-038688C6400F}" type="presParOf" srcId="{A543B0D0-48F3-4C4E-9372-54C5D028887C}" destId="{687BBF54-D42C-45D7-A263-3536803B3C04}" srcOrd="0" destOrd="0" presId="urn:microsoft.com/office/officeart/2018/2/layout/IconLabelList"/>
    <dgm:cxn modelId="{FEEECE62-9A7F-47B1-AD97-9D7CEB2A286A}" type="presParOf" srcId="{687BBF54-D42C-45D7-A263-3536803B3C04}" destId="{05276EBB-BA51-483A-B042-46424BC8ED76}" srcOrd="0" destOrd="0" presId="urn:microsoft.com/office/officeart/2018/2/layout/IconLabelList"/>
    <dgm:cxn modelId="{B2FB52C5-DAE2-4286-8521-7424122C7578}" type="presParOf" srcId="{687BBF54-D42C-45D7-A263-3536803B3C04}" destId="{BEFC0C8F-F953-4904-A297-23D07C6A13F9}" srcOrd="1" destOrd="0" presId="urn:microsoft.com/office/officeart/2018/2/layout/IconLabelList"/>
    <dgm:cxn modelId="{15AA8DB5-FEF1-454A-A385-AC3D538269EE}" type="presParOf" srcId="{687BBF54-D42C-45D7-A263-3536803B3C04}" destId="{05252E9C-3A77-4764-BA29-0C1BB26F0E35}" srcOrd="2" destOrd="0" presId="urn:microsoft.com/office/officeart/2018/2/layout/IconLabelList"/>
    <dgm:cxn modelId="{CEE08CFE-C0E4-4EEF-BDCE-813EB62DEE9E}" type="presParOf" srcId="{A543B0D0-48F3-4C4E-9372-54C5D028887C}" destId="{B5DB6B81-D23F-4A36-8F12-DCB80A5C1DF1}" srcOrd="1" destOrd="0" presId="urn:microsoft.com/office/officeart/2018/2/layout/IconLabelList"/>
    <dgm:cxn modelId="{C651F769-26FE-4DA5-8A50-37566DA848F7}" type="presParOf" srcId="{A543B0D0-48F3-4C4E-9372-54C5D028887C}" destId="{9333066D-95DB-4A28-9088-54B2B17662AA}" srcOrd="2" destOrd="0" presId="urn:microsoft.com/office/officeart/2018/2/layout/IconLabelList"/>
    <dgm:cxn modelId="{2A033919-44DC-4425-8281-10E140BF0B13}" type="presParOf" srcId="{9333066D-95DB-4A28-9088-54B2B17662AA}" destId="{F261530D-B9C0-4B76-9F84-C61AAFF7BF9E}" srcOrd="0" destOrd="0" presId="urn:microsoft.com/office/officeart/2018/2/layout/IconLabelList"/>
    <dgm:cxn modelId="{6FD81095-D938-4E13-A084-0E2DE6B01EC7}" type="presParOf" srcId="{9333066D-95DB-4A28-9088-54B2B17662AA}" destId="{3B267181-93AB-4105-ACC8-2810D5135B71}" srcOrd="1" destOrd="0" presId="urn:microsoft.com/office/officeart/2018/2/layout/IconLabelList"/>
    <dgm:cxn modelId="{22F24009-996D-4711-A0B0-D71DC7F0AA2E}" type="presParOf" srcId="{9333066D-95DB-4A28-9088-54B2B17662AA}" destId="{BE37DAF7-C426-457D-9160-99F0A5D4D662}" srcOrd="2" destOrd="0" presId="urn:microsoft.com/office/officeart/2018/2/layout/IconLabelList"/>
    <dgm:cxn modelId="{2B955FF1-E7C4-4607-AD1A-612404B0A2AB}" type="presParOf" srcId="{A543B0D0-48F3-4C4E-9372-54C5D028887C}" destId="{BCB38EC3-546F-4AF9-BE8D-3C5B1ACC12D2}" srcOrd="3" destOrd="0" presId="urn:microsoft.com/office/officeart/2018/2/layout/IconLabelList"/>
    <dgm:cxn modelId="{BA567F64-8DE0-497C-8C6C-730ED824651C}" type="presParOf" srcId="{A543B0D0-48F3-4C4E-9372-54C5D028887C}" destId="{5E5E8001-EEF2-44EA-9182-7C3D3E4E9726}" srcOrd="4" destOrd="0" presId="urn:microsoft.com/office/officeart/2018/2/layout/IconLabelList"/>
    <dgm:cxn modelId="{A1406EEA-AD90-4BA8-B32D-8ACF2D3A5590}" type="presParOf" srcId="{5E5E8001-EEF2-44EA-9182-7C3D3E4E9726}" destId="{AE23FD84-5DB5-4AF8-BD13-8DA03892A87F}" srcOrd="0" destOrd="0" presId="urn:microsoft.com/office/officeart/2018/2/layout/IconLabelList"/>
    <dgm:cxn modelId="{6D9D6249-C5E0-4554-9BC9-00DF66206695}" type="presParOf" srcId="{5E5E8001-EEF2-44EA-9182-7C3D3E4E9726}" destId="{A1E6AA77-78DA-4EB5-9E91-39F5F2B94A0C}" srcOrd="1" destOrd="0" presId="urn:microsoft.com/office/officeart/2018/2/layout/IconLabelList"/>
    <dgm:cxn modelId="{CD3B6230-1320-470C-88D0-91252932B0E8}" type="presParOf" srcId="{5E5E8001-EEF2-44EA-9182-7C3D3E4E9726}" destId="{8C3D3C73-7239-40F1-A5FD-387DEF1DEE75}" srcOrd="2" destOrd="0" presId="urn:microsoft.com/office/officeart/2018/2/layout/IconLabelList"/>
    <dgm:cxn modelId="{4F2C9E19-8BC1-448A-98A9-6C0599B9D471}" type="presParOf" srcId="{A543B0D0-48F3-4C4E-9372-54C5D028887C}" destId="{9C48B764-9413-4A31-A9E7-0B1C2234B055}" srcOrd="5" destOrd="0" presId="urn:microsoft.com/office/officeart/2018/2/layout/IconLabelList"/>
    <dgm:cxn modelId="{DC79A4BF-660D-43A4-B8B5-F28D414CCCCB}" type="presParOf" srcId="{A543B0D0-48F3-4C4E-9372-54C5D028887C}" destId="{68B77FAE-A7D6-46AF-A885-D025FCB18D59}" srcOrd="6" destOrd="0" presId="urn:microsoft.com/office/officeart/2018/2/layout/IconLabelList"/>
    <dgm:cxn modelId="{880A0FED-8F01-41BA-BD35-E45105A8F693}" type="presParOf" srcId="{68B77FAE-A7D6-46AF-A885-D025FCB18D59}" destId="{44263021-6721-40D6-85E2-4BF5ED53896E}" srcOrd="0" destOrd="0" presId="urn:microsoft.com/office/officeart/2018/2/layout/IconLabelList"/>
    <dgm:cxn modelId="{D2FA3DB6-2751-4244-A3A2-A4619833747B}" type="presParOf" srcId="{68B77FAE-A7D6-46AF-A885-D025FCB18D59}" destId="{78EC98CE-33BF-4B46-87D9-2C1F13A40FD1}" srcOrd="1" destOrd="0" presId="urn:microsoft.com/office/officeart/2018/2/layout/IconLabelList"/>
    <dgm:cxn modelId="{97D7FD63-7445-40ED-BE14-070A06A1E645}" type="presParOf" srcId="{68B77FAE-A7D6-46AF-A885-D025FCB18D59}" destId="{B49CDAC4-9FA5-4266-950C-16D925B703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E50E4-E514-4DF2-98ED-037DE55927A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C1CA40-7EDF-42CD-9ABB-24828DE9E524}">
      <dgm:prSet/>
      <dgm:spPr/>
      <dgm:t>
        <a:bodyPr/>
        <a:lstStyle/>
        <a:p>
          <a:r>
            <a:rPr lang="en-US"/>
            <a:t>Type of Employee</a:t>
          </a:r>
        </a:p>
      </dgm:t>
    </dgm:pt>
    <dgm:pt modelId="{F43A469E-0FEF-48DD-9FD8-A4F601B2F7A7}" type="parTrans" cxnId="{773948D4-AEEA-45A3-8068-971AF26A576A}">
      <dgm:prSet/>
      <dgm:spPr/>
      <dgm:t>
        <a:bodyPr/>
        <a:lstStyle/>
        <a:p>
          <a:endParaRPr lang="en-US"/>
        </a:p>
      </dgm:t>
    </dgm:pt>
    <dgm:pt modelId="{412AC337-095D-46D6-8BA6-4153DA4B99E4}" type="sibTrans" cxnId="{773948D4-AEEA-45A3-8068-971AF26A576A}">
      <dgm:prSet/>
      <dgm:spPr/>
      <dgm:t>
        <a:bodyPr/>
        <a:lstStyle/>
        <a:p>
          <a:endParaRPr lang="en-US"/>
        </a:p>
      </dgm:t>
    </dgm:pt>
    <dgm:pt modelId="{EDE88F0B-A2F4-48F2-B5EE-0E65C98E9341}">
      <dgm:prSet/>
      <dgm:spPr/>
      <dgm:t>
        <a:bodyPr/>
        <a:lstStyle/>
        <a:p>
          <a:r>
            <a:rPr lang="en-US"/>
            <a:t>Part Time vs. Full time</a:t>
          </a:r>
        </a:p>
      </dgm:t>
    </dgm:pt>
    <dgm:pt modelId="{0961B4BA-54BE-4099-841D-5C264C803537}" type="parTrans" cxnId="{63365211-22AC-431F-A826-9A4D30957EF4}">
      <dgm:prSet/>
      <dgm:spPr/>
      <dgm:t>
        <a:bodyPr/>
        <a:lstStyle/>
        <a:p>
          <a:endParaRPr lang="en-US"/>
        </a:p>
      </dgm:t>
    </dgm:pt>
    <dgm:pt modelId="{20DED65B-2157-4A8E-B094-88F34BC7B1FA}" type="sibTrans" cxnId="{63365211-22AC-431F-A826-9A4D30957EF4}">
      <dgm:prSet/>
      <dgm:spPr/>
      <dgm:t>
        <a:bodyPr/>
        <a:lstStyle/>
        <a:p>
          <a:endParaRPr lang="en-US"/>
        </a:p>
      </dgm:t>
    </dgm:pt>
    <dgm:pt modelId="{A55B81F2-5422-46EA-B84F-9AA8EB6C47BC}">
      <dgm:prSet/>
      <dgm:spPr/>
      <dgm:t>
        <a:bodyPr/>
        <a:lstStyle/>
        <a:p>
          <a:r>
            <a:rPr lang="en-US"/>
            <a:t>Position</a:t>
          </a:r>
        </a:p>
      </dgm:t>
    </dgm:pt>
    <dgm:pt modelId="{D18F1C4C-1719-4CFF-8960-3DD77784897F}" type="parTrans" cxnId="{08A54197-3215-4855-B8D8-4DE8FEAE5EDC}">
      <dgm:prSet/>
      <dgm:spPr/>
      <dgm:t>
        <a:bodyPr/>
        <a:lstStyle/>
        <a:p>
          <a:endParaRPr lang="en-US"/>
        </a:p>
      </dgm:t>
    </dgm:pt>
    <dgm:pt modelId="{ADB37567-8792-49E6-8AC4-0A4DA2D135C2}" type="sibTrans" cxnId="{08A54197-3215-4855-B8D8-4DE8FEAE5EDC}">
      <dgm:prSet/>
      <dgm:spPr/>
      <dgm:t>
        <a:bodyPr/>
        <a:lstStyle/>
        <a:p>
          <a:endParaRPr lang="en-US"/>
        </a:p>
      </dgm:t>
    </dgm:pt>
    <dgm:pt modelId="{28A9F47B-43BC-4C6C-B603-019FBBC81722}">
      <dgm:prSet/>
      <dgm:spPr/>
      <dgm:t>
        <a:bodyPr/>
        <a:lstStyle/>
        <a:p>
          <a:r>
            <a:rPr lang="en-US"/>
            <a:t>Pay Type</a:t>
          </a:r>
        </a:p>
      </dgm:t>
    </dgm:pt>
    <dgm:pt modelId="{72054919-5395-41BC-AB5F-B467075F8786}" type="parTrans" cxnId="{D14F4753-D291-4BC1-8D37-778D46935AB6}">
      <dgm:prSet/>
      <dgm:spPr/>
      <dgm:t>
        <a:bodyPr/>
        <a:lstStyle/>
        <a:p>
          <a:endParaRPr lang="en-US"/>
        </a:p>
      </dgm:t>
    </dgm:pt>
    <dgm:pt modelId="{A0A6D938-7573-41B0-BDDE-179BCCEDEC43}" type="sibTrans" cxnId="{D14F4753-D291-4BC1-8D37-778D46935AB6}">
      <dgm:prSet/>
      <dgm:spPr/>
      <dgm:t>
        <a:bodyPr/>
        <a:lstStyle/>
        <a:p>
          <a:endParaRPr lang="en-US"/>
        </a:p>
      </dgm:t>
    </dgm:pt>
    <dgm:pt modelId="{41AB693E-E8E0-43ED-A3A4-18EE274F06E6}">
      <dgm:prSet/>
      <dgm:spPr/>
      <dgm:t>
        <a:bodyPr/>
        <a:lstStyle/>
        <a:p>
          <a:r>
            <a:rPr lang="en-US"/>
            <a:t>When?</a:t>
          </a:r>
        </a:p>
      </dgm:t>
    </dgm:pt>
    <dgm:pt modelId="{DA8146C4-5659-4643-94DC-CB2E64E01832}" type="parTrans" cxnId="{891B4D70-9049-4699-AEBA-3B99D3E7433F}">
      <dgm:prSet/>
      <dgm:spPr/>
      <dgm:t>
        <a:bodyPr/>
        <a:lstStyle/>
        <a:p>
          <a:endParaRPr lang="en-US"/>
        </a:p>
      </dgm:t>
    </dgm:pt>
    <dgm:pt modelId="{9B5266C0-CBD1-43CE-BCA1-4E500A281FE3}" type="sibTrans" cxnId="{891B4D70-9049-4699-AEBA-3B99D3E7433F}">
      <dgm:prSet/>
      <dgm:spPr/>
      <dgm:t>
        <a:bodyPr/>
        <a:lstStyle/>
        <a:p>
          <a:endParaRPr lang="en-US"/>
        </a:p>
      </dgm:t>
    </dgm:pt>
    <dgm:pt modelId="{94C99A48-66A9-4CF3-8A48-C34D3761280E}">
      <dgm:prSet/>
      <dgm:spPr/>
      <dgm:t>
        <a:bodyPr/>
        <a:lstStyle/>
        <a:p>
          <a:r>
            <a:rPr lang="en-US"/>
            <a:t>Teacher, Coach, Contracted Vendor?</a:t>
          </a:r>
        </a:p>
      </dgm:t>
    </dgm:pt>
    <dgm:pt modelId="{04F34E86-7DDF-4E75-9746-0D0DD13DEC17}" type="parTrans" cxnId="{00F71895-AEAD-42D6-A818-F45F62DF601A}">
      <dgm:prSet/>
      <dgm:spPr/>
      <dgm:t>
        <a:bodyPr/>
        <a:lstStyle/>
        <a:p>
          <a:endParaRPr lang="en-US"/>
        </a:p>
      </dgm:t>
    </dgm:pt>
    <dgm:pt modelId="{FB2E341C-7785-4444-97DD-449760EA645E}" type="sibTrans" cxnId="{00F71895-AEAD-42D6-A818-F45F62DF601A}">
      <dgm:prSet/>
      <dgm:spPr/>
      <dgm:t>
        <a:bodyPr/>
        <a:lstStyle/>
        <a:p>
          <a:endParaRPr lang="en-US"/>
        </a:p>
      </dgm:t>
    </dgm:pt>
    <dgm:pt modelId="{35E4BAAA-8FD7-4160-B43D-55B190ED1863}">
      <dgm:prSet/>
      <dgm:spPr/>
      <dgm:t>
        <a:bodyPr/>
        <a:lstStyle/>
        <a:p>
          <a:r>
            <a:rPr lang="en-US"/>
            <a:t>Part Time vs. Full Time</a:t>
          </a:r>
        </a:p>
      </dgm:t>
    </dgm:pt>
    <dgm:pt modelId="{D6A59F59-3DB4-46CC-855D-3DEC63078414}" type="parTrans" cxnId="{AED769CB-954F-464F-BB40-8D4C73EEC7ED}">
      <dgm:prSet/>
      <dgm:spPr/>
      <dgm:t>
        <a:bodyPr/>
        <a:lstStyle/>
        <a:p>
          <a:endParaRPr lang="en-US"/>
        </a:p>
      </dgm:t>
    </dgm:pt>
    <dgm:pt modelId="{2C2DF11E-0EEE-4B7F-A476-FB5368A4FBA0}" type="sibTrans" cxnId="{AED769CB-954F-464F-BB40-8D4C73EEC7ED}">
      <dgm:prSet/>
      <dgm:spPr/>
      <dgm:t>
        <a:bodyPr/>
        <a:lstStyle/>
        <a:p>
          <a:endParaRPr lang="en-US"/>
        </a:p>
      </dgm:t>
    </dgm:pt>
    <dgm:pt modelId="{E4BA6DC7-A822-445D-A05E-A27866A713E7}">
      <dgm:prSet/>
      <dgm:spPr/>
      <dgm:t>
        <a:bodyPr/>
        <a:lstStyle/>
        <a:p>
          <a:r>
            <a:rPr lang="en-US"/>
            <a:t>Salary vs. Hourly</a:t>
          </a:r>
        </a:p>
      </dgm:t>
    </dgm:pt>
    <dgm:pt modelId="{4B7C0F1F-B2AE-44D4-B9AE-B0505E02C411}" type="parTrans" cxnId="{79AB7B9C-9D7F-4DAD-94A7-5E13430630A1}">
      <dgm:prSet/>
      <dgm:spPr/>
      <dgm:t>
        <a:bodyPr/>
        <a:lstStyle/>
        <a:p>
          <a:endParaRPr lang="en-US"/>
        </a:p>
      </dgm:t>
    </dgm:pt>
    <dgm:pt modelId="{A7B07D4A-C989-43D8-B376-4B542CD835D4}" type="sibTrans" cxnId="{79AB7B9C-9D7F-4DAD-94A7-5E13430630A1}">
      <dgm:prSet/>
      <dgm:spPr/>
      <dgm:t>
        <a:bodyPr/>
        <a:lstStyle/>
        <a:p>
          <a:endParaRPr lang="en-US"/>
        </a:p>
      </dgm:t>
    </dgm:pt>
    <dgm:pt modelId="{BF2249A5-5A90-4665-A90C-5C5891B93CAC}">
      <dgm:prSet/>
      <dgm:spPr/>
      <dgm:t>
        <a:bodyPr/>
        <a:lstStyle/>
        <a:p>
          <a:r>
            <a:rPr lang="en-US"/>
            <a:t>Rate of Pay</a:t>
          </a:r>
        </a:p>
      </dgm:t>
    </dgm:pt>
    <dgm:pt modelId="{A9BF0883-853F-4C5C-953D-6B0F358F1883}" type="parTrans" cxnId="{FB6FE102-751F-493D-A0D2-1CB6F6D3D3AF}">
      <dgm:prSet/>
      <dgm:spPr/>
      <dgm:t>
        <a:bodyPr/>
        <a:lstStyle/>
        <a:p>
          <a:endParaRPr lang="en-US"/>
        </a:p>
      </dgm:t>
    </dgm:pt>
    <dgm:pt modelId="{33E5187D-2AC7-4FF9-8C91-FC1754AFEE1C}" type="sibTrans" cxnId="{FB6FE102-751F-493D-A0D2-1CB6F6D3D3AF}">
      <dgm:prSet/>
      <dgm:spPr/>
      <dgm:t>
        <a:bodyPr/>
        <a:lstStyle/>
        <a:p>
          <a:endParaRPr lang="en-US"/>
        </a:p>
      </dgm:t>
    </dgm:pt>
    <dgm:pt modelId="{6D174527-F637-4E66-8BA3-90B54217F459}">
      <dgm:prSet/>
      <dgm:spPr/>
      <dgm:t>
        <a:bodyPr/>
        <a:lstStyle/>
        <a:p>
          <a:r>
            <a:rPr lang="en-US"/>
            <a:t>During School, After School, Saturdays?</a:t>
          </a:r>
        </a:p>
      </dgm:t>
    </dgm:pt>
    <dgm:pt modelId="{D3C643B7-557E-4DF8-B488-D5BE04BAFF21}" type="parTrans" cxnId="{1B2B107B-FBFA-421F-A43F-95E31744A0C8}">
      <dgm:prSet/>
      <dgm:spPr/>
      <dgm:t>
        <a:bodyPr/>
        <a:lstStyle/>
        <a:p>
          <a:endParaRPr lang="en-US"/>
        </a:p>
      </dgm:t>
    </dgm:pt>
    <dgm:pt modelId="{2B1D9D4F-E28F-4A92-B9EB-FAC19DB754B3}" type="sibTrans" cxnId="{1B2B107B-FBFA-421F-A43F-95E31744A0C8}">
      <dgm:prSet/>
      <dgm:spPr/>
      <dgm:t>
        <a:bodyPr/>
        <a:lstStyle/>
        <a:p>
          <a:endParaRPr lang="en-US"/>
        </a:p>
      </dgm:t>
    </dgm:pt>
    <dgm:pt modelId="{E1ECA0B5-6382-4314-98E8-DF0A2BC5AEF3}">
      <dgm:prSet/>
      <dgm:spPr/>
      <dgm:t>
        <a:bodyPr/>
        <a:lstStyle/>
        <a:p>
          <a:r>
            <a:rPr lang="en-US"/>
            <a:t>Number of Hours</a:t>
          </a:r>
        </a:p>
      </dgm:t>
    </dgm:pt>
    <dgm:pt modelId="{4BD86DC3-392A-4502-B624-B1C1E7596B14}" type="parTrans" cxnId="{DFF6658C-633F-4905-949A-426FF92CD983}">
      <dgm:prSet/>
      <dgm:spPr/>
      <dgm:t>
        <a:bodyPr/>
        <a:lstStyle/>
        <a:p>
          <a:endParaRPr lang="en-US"/>
        </a:p>
      </dgm:t>
    </dgm:pt>
    <dgm:pt modelId="{8A8E8730-B94F-432C-8F35-1C1FF6B7FF99}" type="sibTrans" cxnId="{DFF6658C-633F-4905-949A-426FF92CD983}">
      <dgm:prSet/>
      <dgm:spPr/>
      <dgm:t>
        <a:bodyPr/>
        <a:lstStyle/>
        <a:p>
          <a:endParaRPr lang="en-US"/>
        </a:p>
      </dgm:t>
    </dgm:pt>
    <dgm:pt modelId="{CEF88C07-89BA-46A3-BE55-8A97F535718E}">
      <dgm:prSet/>
      <dgm:spPr/>
      <dgm:t>
        <a:bodyPr/>
        <a:lstStyle/>
        <a:p>
          <a:r>
            <a:rPr lang="en-US"/>
            <a:t>Number of Employees</a:t>
          </a:r>
        </a:p>
      </dgm:t>
    </dgm:pt>
    <dgm:pt modelId="{0F089C82-E509-4054-BE52-A34FF6E70DCC}" type="parTrans" cxnId="{39173552-4443-4F49-B18A-330C9A24C4E5}">
      <dgm:prSet/>
      <dgm:spPr/>
      <dgm:t>
        <a:bodyPr/>
        <a:lstStyle/>
        <a:p>
          <a:endParaRPr lang="en-US"/>
        </a:p>
      </dgm:t>
    </dgm:pt>
    <dgm:pt modelId="{DCE4D67C-B38C-4DAD-BAC5-0BADFD93C123}" type="sibTrans" cxnId="{39173552-4443-4F49-B18A-330C9A24C4E5}">
      <dgm:prSet/>
      <dgm:spPr/>
      <dgm:t>
        <a:bodyPr/>
        <a:lstStyle/>
        <a:p>
          <a:endParaRPr lang="en-US"/>
        </a:p>
      </dgm:t>
    </dgm:pt>
    <dgm:pt modelId="{1D60625B-9E6D-4171-AC0F-F60DA6F9A3B8}" type="pres">
      <dgm:prSet presAssocID="{EAFE50E4-E514-4DF2-98ED-037DE55927A8}" presName="linear" presStyleCnt="0">
        <dgm:presLayoutVars>
          <dgm:dir/>
          <dgm:animLvl val="lvl"/>
          <dgm:resizeHandles val="exact"/>
        </dgm:presLayoutVars>
      </dgm:prSet>
      <dgm:spPr/>
    </dgm:pt>
    <dgm:pt modelId="{5E367187-4347-4527-8CCE-5EAF19EBE0DD}" type="pres">
      <dgm:prSet presAssocID="{8CC1CA40-7EDF-42CD-9ABB-24828DE9E524}" presName="parentLin" presStyleCnt="0"/>
      <dgm:spPr/>
    </dgm:pt>
    <dgm:pt modelId="{C7A1EF51-4DC5-44B4-8030-89B2EC498CE0}" type="pres">
      <dgm:prSet presAssocID="{8CC1CA40-7EDF-42CD-9ABB-24828DE9E524}" presName="parentLeftMargin" presStyleLbl="node1" presStyleIdx="0" presStyleCnt="6"/>
      <dgm:spPr/>
    </dgm:pt>
    <dgm:pt modelId="{6384941F-E0BD-4055-91CB-7183B6EBEA7D}" type="pres">
      <dgm:prSet presAssocID="{8CC1CA40-7EDF-42CD-9ABB-24828DE9E52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E0C932-76CF-40E2-8F27-8626AC9626F6}" type="pres">
      <dgm:prSet presAssocID="{8CC1CA40-7EDF-42CD-9ABB-24828DE9E524}" presName="negativeSpace" presStyleCnt="0"/>
      <dgm:spPr/>
    </dgm:pt>
    <dgm:pt modelId="{99347A54-B202-43BC-8D22-74FBD9A77D0E}" type="pres">
      <dgm:prSet presAssocID="{8CC1CA40-7EDF-42CD-9ABB-24828DE9E524}" presName="childText" presStyleLbl="conFgAcc1" presStyleIdx="0" presStyleCnt="6">
        <dgm:presLayoutVars>
          <dgm:bulletEnabled val="1"/>
        </dgm:presLayoutVars>
      </dgm:prSet>
      <dgm:spPr/>
    </dgm:pt>
    <dgm:pt modelId="{0E1A7511-AC0A-4F87-98F0-B6D866095CDE}" type="pres">
      <dgm:prSet presAssocID="{412AC337-095D-46D6-8BA6-4153DA4B99E4}" presName="spaceBetweenRectangles" presStyleCnt="0"/>
      <dgm:spPr/>
    </dgm:pt>
    <dgm:pt modelId="{7227FD65-C834-484B-B998-01B25189BCE7}" type="pres">
      <dgm:prSet presAssocID="{A55B81F2-5422-46EA-B84F-9AA8EB6C47BC}" presName="parentLin" presStyleCnt="0"/>
      <dgm:spPr/>
    </dgm:pt>
    <dgm:pt modelId="{3DA17A9C-6B07-41A2-9419-E6C1086006DC}" type="pres">
      <dgm:prSet presAssocID="{A55B81F2-5422-46EA-B84F-9AA8EB6C47BC}" presName="parentLeftMargin" presStyleLbl="node1" presStyleIdx="0" presStyleCnt="6"/>
      <dgm:spPr/>
    </dgm:pt>
    <dgm:pt modelId="{6F02DC9F-060C-4B6C-BE06-D56DE0CC02C7}" type="pres">
      <dgm:prSet presAssocID="{A55B81F2-5422-46EA-B84F-9AA8EB6C47B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3749BCE-6277-49C8-A513-CC350AC10900}" type="pres">
      <dgm:prSet presAssocID="{A55B81F2-5422-46EA-B84F-9AA8EB6C47BC}" presName="negativeSpace" presStyleCnt="0"/>
      <dgm:spPr/>
    </dgm:pt>
    <dgm:pt modelId="{F5D12B7E-5D33-479B-947D-3E368D043079}" type="pres">
      <dgm:prSet presAssocID="{A55B81F2-5422-46EA-B84F-9AA8EB6C47BC}" presName="childText" presStyleLbl="conFgAcc1" presStyleIdx="1" presStyleCnt="6">
        <dgm:presLayoutVars>
          <dgm:bulletEnabled val="1"/>
        </dgm:presLayoutVars>
      </dgm:prSet>
      <dgm:spPr/>
    </dgm:pt>
    <dgm:pt modelId="{B2A393C1-8807-4FCA-A7FC-185EB7DA7394}" type="pres">
      <dgm:prSet presAssocID="{ADB37567-8792-49E6-8AC4-0A4DA2D135C2}" presName="spaceBetweenRectangles" presStyleCnt="0"/>
      <dgm:spPr/>
    </dgm:pt>
    <dgm:pt modelId="{C9823269-64EC-4378-83C6-573580C3A5B9}" type="pres">
      <dgm:prSet presAssocID="{28A9F47B-43BC-4C6C-B603-019FBBC81722}" presName="parentLin" presStyleCnt="0"/>
      <dgm:spPr/>
    </dgm:pt>
    <dgm:pt modelId="{1C63E1A7-B4F2-4721-A054-B1B98CB7CADD}" type="pres">
      <dgm:prSet presAssocID="{28A9F47B-43BC-4C6C-B603-019FBBC81722}" presName="parentLeftMargin" presStyleLbl="node1" presStyleIdx="1" presStyleCnt="6"/>
      <dgm:spPr/>
    </dgm:pt>
    <dgm:pt modelId="{F0B9326A-AC8B-4059-81EE-086CF81A9503}" type="pres">
      <dgm:prSet presAssocID="{28A9F47B-43BC-4C6C-B603-019FBBC8172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893CC3C-B02E-4EFD-A81D-557EE3F1E8A6}" type="pres">
      <dgm:prSet presAssocID="{28A9F47B-43BC-4C6C-B603-019FBBC81722}" presName="negativeSpace" presStyleCnt="0"/>
      <dgm:spPr/>
    </dgm:pt>
    <dgm:pt modelId="{F1E3143B-FC03-4007-A6D2-0512BF9DFC05}" type="pres">
      <dgm:prSet presAssocID="{28A9F47B-43BC-4C6C-B603-019FBBC81722}" presName="childText" presStyleLbl="conFgAcc1" presStyleIdx="2" presStyleCnt="6">
        <dgm:presLayoutVars>
          <dgm:bulletEnabled val="1"/>
        </dgm:presLayoutVars>
      </dgm:prSet>
      <dgm:spPr/>
    </dgm:pt>
    <dgm:pt modelId="{D39DEC49-6242-464C-914B-0743021E2CD4}" type="pres">
      <dgm:prSet presAssocID="{A0A6D938-7573-41B0-BDDE-179BCCEDEC43}" presName="spaceBetweenRectangles" presStyleCnt="0"/>
      <dgm:spPr/>
    </dgm:pt>
    <dgm:pt modelId="{F0CA963E-6C1F-418C-AB87-B27741697705}" type="pres">
      <dgm:prSet presAssocID="{41AB693E-E8E0-43ED-A3A4-18EE274F06E6}" presName="parentLin" presStyleCnt="0"/>
      <dgm:spPr/>
    </dgm:pt>
    <dgm:pt modelId="{319EF8D9-0CCB-4F89-868F-4F9197D7810E}" type="pres">
      <dgm:prSet presAssocID="{41AB693E-E8E0-43ED-A3A4-18EE274F06E6}" presName="parentLeftMargin" presStyleLbl="node1" presStyleIdx="2" presStyleCnt="6"/>
      <dgm:spPr/>
    </dgm:pt>
    <dgm:pt modelId="{13B2E26D-191F-418D-BA69-E8ED1E552BBF}" type="pres">
      <dgm:prSet presAssocID="{41AB693E-E8E0-43ED-A3A4-18EE274F06E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BC773CB-F905-4B39-84BF-48C61F3A2897}" type="pres">
      <dgm:prSet presAssocID="{41AB693E-E8E0-43ED-A3A4-18EE274F06E6}" presName="negativeSpace" presStyleCnt="0"/>
      <dgm:spPr/>
    </dgm:pt>
    <dgm:pt modelId="{A190269D-E9D1-4BBF-80E9-D53652DA8E4B}" type="pres">
      <dgm:prSet presAssocID="{41AB693E-E8E0-43ED-A3A4-18EE274F06E6}" presName="childText" presStyleLbl="conFgAcc1" presStyleIdx="3" presStyleCnt="6">
        <dgm:presLayoutVars>
          <dgm:bulletEnabled val="1"/>
        </dgm:presLayoutVars>
      </dgm:prSet>
      <dgm:spPr/>
    </dgm:pt>
    <dgm:pt modelId="{1C900E3F-EC1B-4E6C-9FBF-71D9BA4D30D3}" type="pres">
      <dgm:prSet presAssocID="{9B5266C0-CBD1-43CE-BCA1-4E500A281FE3}" presName="spaceBetweenRectangles" presStyleCnt="0"/>
      <dgm:spPr/>
    </dgm:pt>
    <dgm:pt modelId="{833E6A86-E5F2-46AD-86D9-21A23EEC59C8}" type="pres">
      <dgm:prSet presAssocID="{E1ECA0B5-6382-4314-98E8-DF0A2BC5AEF3}" presName="parentLin" presStyleCnt="0"/>
      <dgm:spPr/>
    </dgm:pt>
    <dgm:pt modelId="{7456EEC5-7EF5-41F2-A1DA-6E4893DDA526}" type="pres">
      <dgm:prSet presAssocID="{E1ECA0B5-6382-4314-98E8-DF0A2BC5AEF3}" presName="parentLeftMargin" presStyleLbl="node1" presStyleIdx="3" presStyleCnt="6"/>
      <dgm:spPr/>
    </dgm:pt>
    <dgm:pt modelId="{FE9AD650-E7BA-4260-80E0-87039B8EA907}" type="pres">
      <dgm:prSet presAssocID="{E1ECA0B5-6382-4314-98E8-DF0A2BC5AE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4EC0139-2FAC-4FBA-9C16-7BED72FDAD79}" type="pres">
      <dgm:prSet presAssocID="{E1ECA0B5-6382-4314-98E8-DF0A2BC5AEF3}" presName="negativeSpace" presStyleCnt="0"/>
      <dgm:spPr/>
    </dgm:pt>
    <dgm:pt modelId="{FE2D017D-9665-454A-A830-E99EE68F386A}" type="pres">
      <dgm:prSet presAssocID="{E1ECA0B5-6382-4314-98E8-DF0A2BC5AEF3}" presName="childText" presStyleLbl="conFgAcc1" presStyleIdx="4" presStyleCnt="6">
        <dgm:presLayoutVars>
          <dgm:bulletEnabled val="1"/>
        </dgm:presLayoutVars>
      </dgm:prSet>
      <dgm:spPr/>
    </dgm:pt>
    <dgm:pt modelId="{63CDEAF9-5215-4120-B9C1-33C85DE00493}" type="pres">
      <dgm:prSet presAssocID="{8A8E8730-B94F-432C-8F35-1C1FF6B7FF99}" presName="spaceBetweenRectangles" presStyleCnt="0"/>
      <dgm:spPr/>
    </dgm:pt>
    <dgm:pt modelId="{D27462A7-EAE6-47F6-874E-4C64F524BF0B}" type="pres">
      <dgm:prSet presAssocID="{CEF88C07-89BA-46A3-BE55-8A97F535718E}" presName="parentLin" presStyleCnt="0"/>
      <dgm:spPr/>
    </dgm:pt>
    <dgm:pt modelId="{587AED3E-56A0-4106-9269-3F9D387F8A4E}" type="pres">
      <dgm:prSet presAssocID="{CEF88C07-89BA-46A3-BE55-8A97F535718E}" presName="parentLeftMargin" presStyleLbl="node1" presStyleIdx="4" presStyleCnt="6"/>
      <dgm:spPr/>
    </dgm:pt>
    <dgm:pt modelId="{A328ABD3-450B-47A3-980F-75F9BEEE45E1}" type="pres">
      <dgm:prSet presAssocID="{CEF88C07-89BA-46A3-BE55-8A97F535718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7F8BCC7-CF56-4DC4-B9AA-64C43E2F2A39}" type="pres">
      <dgm:prSet presAssocID="{CEF88C07-89BA-46A3-BE55-8A97F535718E}" presName="negativeSpace" presStyleCnt="0"/>
      <dgm:spPr/>
    </dgm:pt>
    <dgm:pt modelId="{A296AFB9-2712-417F-ABC2-79CDE9C2AD4D}" type="pres">
      <dgm:prSet presAssocID="{CEF88C07-89BA-46A3-BE55-8A97F535718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B6FE102-751F-493D-A0D2-1CB6F6D3D3AF}" srcId="{28A9F47B-43BC-4C6C-B603-019FBBC81722}" destId="{BF2249A5-5A90-4665-A90C-5C5891B93CAC}" srcOrd="2" destOrd="0" parTransId="{A9BF0883-853F-4C5C-953D-6B0F358F1883}" sibTransId="{33E5187D-2AC7-4FF9-8C91-FC1754AFEE1C}"/>
    <dgm:cxn modelId="{4039AC04-60C2-49DD-9271-B0748BC4A369}" type="presOf" srcId="{28A9F47B-43BC-4C6C-B603-019FBBC81722}" destId="{1C63E1A7-B4F2-4721-A054-B1B98CB7CADD}" srcOrd="0" destOrd="0" presId="urn:microsoft.com/office/officeart/2005/8/layout/list1"/>
    <dgm:cxn modelId="{CFE13506-3C78-4983-9F9A-12F211EBA05C}" type="presOf" srcId="{E1ECA0B5-6382-4314-98E8-DF0A2BC5AEF3}" destId="{7456EEC5-7EF5-41F2-A1DA-6E4893DDA526}" srcOrd="0" destOrd="0" presId="urn:microsoft.com/office/officeart/2005/8/layout/list1"/>
    <dgm:cxn modelId="{63365211-22AC-431F-A826-9A4D30957EF4}" srcId="{8CC1CA40-7EDF-42CD-9ABB-24828DE9E524}" destId="{EDE88F0B-A2F4-48F2-B5EE-0E65C98E9341}" srcOrd="0" destOrd="0" parTransId="{0961B4BA-54BE-4099-841D-5C264C803537}" sibTransId="{20DED65B-2157-4A8E-B094-88F34BC7B1FA}"/>
    <dgm:cxn modelId="{04998718-07A4-4405-9C4C-6788268F2A15}" type="presOf" srcId="{35E4BAAA-8FD7-4160-B43D-55B190ED1863}" destId="{F1E3143B-FC03-4007-A6D2-0512BF9DFC05}" srcOrd="0" destOrd="0" presId="urn:microsoft.com/office/officeart/2005/8/layout/list1"/>
    <dgm:cxn modelId="{4B44971E-6A56-4899-B2C3-446798D3D4A9}" type="presOf" srcId="{BF2249A5-5A90-4665-A90C-5C5891B93CAC}" destId="{F1E3143B-FC03-4007-A6D2-0512BF9DFC05}" srcOrd="0" destOrd="2" presId="urn:microsoft.com/office/officeart/2005/8/layout/list1"/>
    <dgm:cxn modelId="{A9DA631F-214B-47E4-AAF9-0701CC387249}" type="presOf" srcId="{41AB693E-E8E0-43ED-A3A4-18EE274F06E6}" destId="{319EF8D9-0CCB-4F89-868F-4F9197D7810E}" srcOrd="0" destOrd="0" presId="urn:microsoft.com/office/officeart/2005/8/layout/list1"/>
    <dgm:cxn modelId="{4FC1F930-5F45-4824-866F-508D2D7640C2}" type="presOf" srcId="{28A9F47B-43BC-4C6C-B603-019FBBC81722}" destId="{F0B9326A-AC8B-4059-81EE-086CF81A9503}" srcOrd="1" destOrd="0" presId="urn:microsoft.com/office/officeart/2005/8/layout/list1"/>
    <dgm:cxn modelId="{55EFFA3D-384E-4E06-A49B-394E5A94AE81}" type="presOf" srcId="{A55B81F2-5422-46EA-B84F-9AA8EB6C47BC}" destId="{3DA17A9C-6B07-41A2-9419-E6C1086006DC}" srcOrd="0" destOrd="0" presId="urn:microsoft.com/office/officeart/2005/8/layout/list1"/>
    <dgm:cxn modelId="{AACA886E-2D08-4C92-B55F-359CBFD7A427}" type="presOf" srcId="{41AB693E-E8E0-43ED-A3A4-18EE274F06E6}" destId="{13B2E26D-191F-418D-BA69-E8ED1E552BBF}" srcOrd="1" destOrd="0" presId="urn:microsoft.com/office/officeart/2005/8/layout/list1"/>
    <dgm:cxn modelId="{891B4D70-9049-4699-AEBA-3B99D3E7433F}" srcId="{EAFE50E4-E514-4DF2-98ED-037DE55927A8}" destId="{41AB693E-E8E0-43ED-A3A4-18EE274F06E6}" srcOrd="3" destOrd="0" parTransId="{DA8146C4-5659-4643-94DC-CB2E64E01832}" sibTransId="{9B5266C0-CBD1-43CE-BCA1-4E500A281FE3}"/>
    <dgm:cxn modelId="{39173552-4443-4F49-B18A-330C9A24C4E5}" srcId="{EAFE50E4-E514-4DF2-98ED-037DE55927A8}" destId="{CEF88C07-89BA-46A3-BE55-8A97F535718E}" srcOrd="5" destOrd="0" parTransId="{0F089C82-E509-4054-BE52-A34FF6E70DCC}" sibTransId="{DCE4D67C-B38C-4DAD-BAC5-0BADFD93C123}"/>
    <dgm:cxn modelId="{D14F4753-D291-4BC1-8D37-778D46935AB6}" srcId="{EAFE50E4-E514-4DF2-98ED-037DE55927A8}" destId="{28A9F47B-43BC-4C6C-B603-019FBBC81722}" srcOrd="2" destOrd="0" parTransId="{72054919-5395-41BC-AB5F-B467075F8786}" sibTransId="{A0A6D938-7573-41B0-BDDE-179BCCEDEC43}"/>
    <dgm:cxn modelId="{B9344578-2B9F-423D-92C9-60F8DE0F1827}" type="presOf" srcId="{CEF88C07-89BA-46A3-BE55-8A97F535718E}" destId="{A328ABD3-450B-47A3-980F-75F9BEEE45E1}" srcOrd="1" destOrd="0" presId="urn:microsoft.com/office/officeart/2005/8/layout/list1"/>
    <dgm:cxn modelId="{69D5DE5A-32CF-4600-9A0B-83112AD79AD1}" type="presOf" srcId="{8CC1CA40-7EDF-42CD-9ABB-24828DE9E524}" destId="{C7A1EF51-4DC5-44B4-8030-89B2EC498CE0}" srcOrd="0" destOrd="0" presId="urn:microsoft.com/office/officeart/2005/8/layout/list1"/>
    <dgm:cxn modelId="{1B2B107B-FBFA-421F-A43F-95E31744A0C8}" srcId="{41AB693E-E8E0-43ED-A3A4-18EE274F06E6}" destId="{6D174527-F637-4E66-8BA3-90B54217F459}" srcOrd="0" destOrd="0" parTransId="{D3C643B7-557E-4DF8-B488-D5BE04BAFF21}" sibTransId="{2B1D9D4F-E28F-4A92-B9EB-FAC19DB754B3}"/>
    <dgm:cxn modelId="{268DEA82-27BF-41C0-A48D-88EA48D61511}" type="presOf" srcId="{E4BA6DC7-A822-445D-A05E-A27866A713E7}" destId="{F1E3143B-FC03-4007-A6D2-0512BF9DFC05}" srcOrd="0" destOrd="1" presId="urn:microsoft.com/office/officeart/2005/8/layout/list1"/>
    <dgm:cxn modelId="{DD86598B-6055-48D1-A275-867CC599BAD2}" type="presOf" srcId="{6D174527-F637-4E66-8BA3-90B54217F459}" destId="{A190269D-E9D1-4BBF-80E9-D53652DA8E4B}" srcOrd="0" destOrd="0" presId="urn:microsoft.com/office/officeart/2005/8/layout/list1"/>
    <dgm:cxn modelId="{DFF6658C-633F-4905-949A-426FF92CD983}" srcId="{EAFE50E4-E514-4DF2-98ED-037DE55927A8}" destId="{E1ECA0B5-6382-4314-98E8-DF0A2BC5AEF3}" srcOrd="4" destOrd="0" parTransId="{4BD86DC3-392A-4502-B624-B1C1E7596B14}" sibTransId="{8A8E8730-B94F-432C-8F35-1C1FF6B7FF99}"/>
    <dgm:cxn modelId="{52739091-C350-4493-BF9E-62317CF4F2F5}" type="presOf" srcId="{EDE88F0B-A2F4-48F2-B5EE-0E65C98E9341}" destId="{99347A54-B202-43BC-8D22-74FBD9A77D0E}" srcOrd="0" destOrd="0" presId="urn:microsoft.com/office/officeart/2005/8/layout/list1"/>
    <dgm:cxn modelId="{00F71895-AEAD-42D6-A818-F45F62DF601A}" srcId="{A55B81F2-5422-46EA-B84F-9AA8EB6C47BC}" destId="{94C99A48-66A9-4CF3-8A48-C34D3761280E}" srcOrd="0" destOrd="0" parTransId="{04F34E86-7DDF-4E75-9746-0D0DD13DEC17}" sibTransId="{FB2E341C-7785-4444-97DD-449760EA645E}"/>
    <dgm:cxn modelId="{08A54197-3215-4855-B8D8-4DE8FEAE5EDC}" srcId="{EAFE50E4-E514-4DF2-98ED-037DE55927A8}" destId="{A55B81F2-5422-46EA-B84F-9AA8EB6C47BC}" srcOrd="1" destOrd="0" parTransId="{D18F1C4C-1719-4CFF-8960-3DD77784897F}" sibTransId="{ADB37567-8792-49E6-8AC4-0A4DA2D135C2}"/>
    <dgm:cxn modelId="{79AB7B9C-9D7F-4DAD-94A7-5E13430630A1}" srcId="{28A9F47B-43BC-4C6C-B603-019FBBC81722}" destId="{E4BA6DC7-A822-445D-A05E-A27866A713E7}" srcOrd="1" destOrd="0" parTransId="{4B7C0F1F-B2AE-44D4-B9AE-B0505E02C411}" sibTransId="{A7B07D4A-C989-43D8-B376-4B542CD835D4}"/>
    <dgm:cxn modelId="{70E5E8C9-1454-46E6-B268-AF80A0F64896}" type="presOf" srcId="{8CC1CA40-7EDF-42CD-9ABB-24828DE9E524}" destId="{6384941F-E0BD-4055-91CB-7183B6EBEA7D}" srcOrd="1" destOrd="0" presId="urn:microsoft.com/office/officeart/2005/8/layout/list1"/>
    <dgm:cxn modelId="{8E47E9C9-9869-4133-9AB4-778CE823D170}" type="presOf" srcId="{94C99A48-66A9-4CF3-8A48-C34D3761280E}" destId="{F5D12B7E-5D33-479B-947D-3E368D043079}" srcOrd="0" destOrd="0" presId="urn:microsoft.com/office/officeart/2005/8/layout/list1"/>
    <dgm:cxn modelId="{AED769CB-954F-464F-BB40-8D4C73EEC7ED}" srcId="{28A9F47B-43BC-4C6C-B603-019FBBC81722}" destId="{35E4BAAA-8FD7-4160-B43D-55B190ED1863}" srcOrd="0" destOrd="0" parTransId="{D6A59F59-3DB4-46CC-855D-3DEC63078414}" sibTransId="{2C2DF11E-0EEE-4B7F-A476-FB5368A4FBA0}"/>
    <dgm:cxn modelId="{773948D4-AEEA-45A3-8068-971AF26A576A}" srcId="{EAFE50E4-E514-4DF2-98ED-037DE55927A8}" destId="{8CC1CA40-7EDF-42CD-9ABB-24828DE9E524}" srcOrd="0" destOrd="0" parTransId="{F43A469E-0FEF-48DD-9FD8-A4F601B2F7A7}" sibTransId="{412AC337-095D-46D6-8BA6-4153DA4B99E4}"/>
    <dgm:cxn modelId="{EABD1EDB-5BF7-4F08-8F9A-CBB4DF7E5ACC}" type="presOf" srcId="{EAFE50E4-E514-4DF2-98ED-037DE55927A8}" destId="{1D60625B-9E6D-4171-AC0F-F60DA6F9A3B8}" srcOrd="0" destOrd="0" presId="urn:microsoft.com/office/officeart/2005/8/layout/list1"/>
    <dgm:cxn modelId="{318F75DC-3824-4895-83D5-EA984AF713F2}" type="presOf" srcId="{CEF88C07-89BA-46A3-BE55-8A97F535718E}" destId="{587AED3E-56A0-4106-9269-3F9D387F8A4E}" srcOrd="0" destOrd="0" presId="urn:microsoft.com/office/officeart/2005/8/layout/list1"/>
    <dgm:cxn modelId="{674B46E3-E052-4C26-9448-540F4ACE501B}" type="presOf" srcId="{E1ECA0B5-6382-4314-98E8-DF0A2BC5AEF3}" destId="{FE9AD650-E7BA-4260-80E0-87039B8EA907}" srcOrd="1" destOrd="0" presId="urn:microsoft.com/office/officeart/2005/8/layout/list1"/>
    <dgm:cxn modelId="{3F25E9F0-7CE9-4972-848D-AA6C26838A11}" type="presOf" srcId="{A55B81F2-5422-46EA-B84F-9AA8EB6C47BC}" destId="{6F02DC9F-060C-4B6C-BE06-D56DE0CC02C7}" srcOrd="1" destOrd="0" presId="urn:microsoft.com/office/officeart/2005/8/layout/list1"/>
    <dgm:cxn modelId="{25636874-B877-4ECC-82A9-3840686123D5}" type="presParOf" srcId="{1D60625B-9E6D-4171-AC0F-F60DA6F9A3B8}" destId="{5E367187-4347-4527-8CCE-5EAF19EBE0DD}" srcOrd="0" destOrd="0" presId="urn:microsoft.com/office/officeart/2005/8/layout/list1"/>
    <dgm:cxn modelId="{79185F56-361A-4320-B328-5B0EB65F7F7F}" type="presParOf" srcId="{5E367187-4347-4527-8CCE-5EAF19EBE0DD}" destId="{C7A1EF51-4DC5-44B4-8030-89B2EC498CE0}" srcOrd="0" destOrd="0" presId="urn:microsoft.com/office/officeart/2005/8/layout/list1"/>
    <dgm:cxn modelId="{95B3C02B-6D9D-4039-A266-64295104C560}" type="presParOf" srcId="{5E367187-4347-4527-8CCE-5EAF19EBE0DD}" destId="{6384941F-E0BD-4055-91CB-7183B6EBEA7D}" srcOrd="1" destOrd="0" presId="urn:microsoft.com/office/officeart/2005/8/layout/list1"/>
    <dgm:cxn modelId="{33B18C9F-3482-41F6-B245-DF92455155D6}" type="presParOf" srcId="{1D60625B-9E6D-4171-AC0F-F60DA6F9A3B8}" destId="{AAE0C932-76CF-40E2-8F27-8626AC9626F6}" srcOrd="1" destOrd="0" presId="urn:microsoft.com/office/officeart/2005/8/layout/list1"/>
    <dgm:cxn modelId="{0F802644-DC54-4480-B17C-4CF6FFE7A6BD}" type="presParOf" srcId="{1D60625B-9E6D-4171-AC0F-F60DA6F9A3B8}" destId="{99347A54-B202-43BC-8D22-74FBD9A77D0E}" srcOrd="2" destOrd="0" presId="urn:microsoft.com/office/officeart/2005/8/layout/list1"/>
    <dgm:cxn modelId="{903BC00D-95E8-4560-8B5B-E3533243D13F}" type="presParOf" srcId="{1D60625B-9E6D-4171-AC0F-F60DA6F9A3B8}" destId="{0E1A7511-AC0A-4F87-98F0-B6D866095CDE}" srcOrd="3" destOrd="0" presId="urn:microsoft.com/office/officeart/2005/8/layout/list1"/>
    <dgm:cxn modelId="{4116FB86-F95E-4B8C-8AAB-FDC96347B3F9}" type="presParOf" srcId="{1D60625B-9E6D-4171-AC0F-F60DA6F9A3B8}" destId="{7227FD65-C834-484B-B998-01B25189BCE7}" srcOrd="4" destOrd="0" presId="urn:microsoft.com/office/officeart/2005/8/layout/list1"/>
    <dgm:cxn modelId="{E020C08D-697D-4D9C-908A-7524118448A9}" type="presParOf" srcId="{7227FD65-C834-484B-B998-01B25189BCE7}" destId="{3DA17A9C-6B07-41A2-9419-E6C1086006DC}" srcOrd="0" destOrd="0" presId="urn:microsoft.com/office/officeart/2005/8/layout/list1"/>
    <dgm:cxn modelId="{3945F0F9-69C3-4882-A0B6-205E87D045F2}" type="presParOf" srcId="{7227FD65-C834-484B-B998-01B25189BCE7}" destId="{6F02DC9F-060C-4B6C-BE06-D56DE0CC02C7}" srcOrd="1" destOrd="0" presId="urn:microsoft.com/office/officeart/2005/8/layout/list1"/>
    <dgm:cxn modelId="{05016C71-6000-4FC7-8A5E-32BC7F0FDFFC}" type="presParOf" srcId="{1D60625B-9E6D-4171-AC0F-F60DA6F9A3B8}" destId="{E3749BCE-6277-49C8-A513-CC350AC10900}" srcOrd="5" destOrd="0" presId="urn:microsoft.com/office/officeart/2005/8/layout/list1"/>
    <dgm:cxn modelId="{E82F6B03-6D9A-4411-A911-FAF1A8EB69C2}" type="presParOf" srcId="{1D60625B-9E6D-4171-AC0F-F60DA6F9A3B8}" destId="{F5D12B7E-5D33-479B-947D-3E368D043079}" srcOrd="6" destOrd="0" presId="urn:microsoft.com/office/officeart/2005/8/layout/list1"/>
    <dgm:cxn modelId="{E12032F6-A0A4-43A6-A3AA-254B27391A83}" type="presParOf" srcId="{1D60625B-9E6D-4171-AC0F-F60DA6F9A3B8}" destId="{B2A393C1-8807-4FCA-A7FC-185EB7DA7394}" srcOrd="7" destOrd="0" presId="urn:microsoft.com/office/officeart/2005/8/layout/list1"/>
    <dgm:cxn modelId="{CA9F9AB1-9C08-4342-860C-D5D80FDFFAB4}" type="presParOf" srcId="{1D60625B-9E6D-4171-AC0F-F60DA6F9A3B8}" destId="{C9823269-64EC-4378-83C6-573580C3A5B9}" srcOrd="8" destOrd="0" presId="urn:microsoft.com/office/officeart/2005/8/layout/list1"/>
    <dgm:cxn modelId="{2E59B6DD-B293-4A80-9177-8BE5F8EB98A2}" type="presParOf" srcId="{C9823269-64EC-4378-83C6-573580C3A5B9}" destId="{1C63E1A7-B4F2-4721-A054-B1B98CB7CADD}" srcOrd="0" destOrd="0" presId="urn:microsoft.com/office/officeart/2005/8/layout/list1"/>
    <dgm:cxn modelId="{A28C4CB8-89EB-46FB-9FAB-21C1AA727F60}" type="presParOf" srcId="{C9823269-64EC-4378-83C6-573580C3A5B9}" destId="{F0B9326A-AC8B-4059-81EE-086CF81A9503}" srcOrd="1" destOrd="0" presId="urn:microsoft.com/office/officeart/2005/8/layout/list1"/>
    <dgm:cxn modelId="{A34381EE-18BC-4C9C-9EF4-0A5D2758FC1F}" type="presParOf" srcId="{1D60625B-9E6D-4171-AC0F-F60DA6F9A3B8}" destId="{F893CC3C-B02E-4EFD-A81D-557EE3F1E8A6}" srcOrd="9" destOrd="0" presId="urn:microsoft.com/office/officeart/2005/8/layout/list1"/>
    <dgm:cxn modelId="{6DFFBB6D-F127-4AD8-BF3D-432E0E15D73D}" type="presParOf" srcId="{1D60625B-9E6D-4171-AC0F-F60DA6F9A3B8}" destId="{F1E3143B-FC03-4007-A6D2-0512BF9DFC05}" srcOrd="10" destOrd="0" presId="urn:microsoft.com/office/officeart/2005/8/layout/list1"/>
    <dgm:cxn modelId="{60A22059-55D7-4AFC-BDF1-F44C15185B2D}" type="presParOf" srcId="{1D60625B-9E6D-4171-AC0F-F60DA6F9A3B8}" destId="{D39DEC49-6242-464C-914B-0743021E2CD4}" srcOrd="11" destOrd="0" presId="urn:microsoft.com/office/officeart/2005/8/layout/list1"/>
    <dgm:cxn modelId="{674E5ECD-C354-461A-9561-596D61FA91A5}" type="presParOf" srcId="{1D60625B-9E6D-4171-AC0F-F60DA6F9A3B8}" destId="{F0CA963E-6C1F-418C-AB87-B27741697705}" srcOrd="12" destOrd="0" presId="urn:microsoft.com/office/officeart/2005/8/layout/list1"/>
    <dgm:cxn modelId="{B6837AC4-62D3-465C-8EB3-A9F9D7C275DC}" type="presParOf" srcId="{F0CA963E-6C1F-418C-AB87-B27741697705}" destId="{319EF8D9-0CCB-4F89-868F-4F9197D7810E}" srcOrd="0" destOrd="0" presId="urn:microsoft.com/office/officeart/2005/8/layout/list1"/>
    <dgm:cxn modelId="{BA6EA5F9-2CDF-47F1-9E84-80C2686C6E24}" type="presParOf" srcId="{F0CA963E-6C1F-418C-AB87-B27741697705}" destId="{13B2E26D-191F-418D-BA69-E8ED1E552BBF}" srcOrd="1" destOrd="0" presId="urn:microsoft.com/office/officeart/2005/8/layout/list1"/>
    <dgm:cxn modelId="{6819C8DB-304B-4930-8955-8DC0F2B96FD6}" type="presParOf" srcId="{1D60625B-9E6D-4171-AC0F-F60DA6F9A3B8}" destId="{CBC773CB-F905-4B39-84BF-48C61F3A2897}" srcOrd="13" destOrd="0" presId="urn:microsoft.com/office/officeart/2005/8/layout/list1"/>
    <dgm:cxn modelId="{432179F5-E9AD-4E9E-BC88-09F6BA66167C}" type="presParOf" srcId="{1D60625B-9E6D-4171-AC0F-F60DA6F9A3B8}" destId="{A190269D-E9D1-4BBF-80E9-D53652DA8E4B}" srcOrd="14" destOrd="0" presId="urn:microsoft.com/office/officeart/2005/8/layout/list1"/>
    <dgm:cxn modelId="{7A0538E4-4B2F-442E-B822-F532E6D9F008}" type="presParOf" srcId="{1D60625B-9E6D-4171-AC0F-F60DA6F9A3B8}" destId="{1C900E3F-EC1B-4E6C-9FBF-71D9BA4D30D3}" srcOrd="15" destOrd="0" presId="urn:microsoft.com/office/officeart/2005/8/layout/list1"/>
    <dgm:cxn modelId="{0E775B4C-CCB0-42EC-A2E9-4B09FB42CF90}" type="presParOf" srcId="{1D60625B-9E6D-4171-AC0F-F60DA6F9A3B8}" destId="{833E6A86-E5F2-46AD-86D9-21A23EEC59C8}" srcOrd="16" destOrd="0" presId="urn:microsoft.com/office/officeart/2005/8/layout/list1"/>
    <dgm:cxn modelId="{2A587C8D-B59A-4225-B29D-D10CEF190073}" type="presParOf" srcId="{833E6A86-E5F2-46AD-86D9-21A23EEC59C8}" destId="{7456EEC5-7EF5-41F2-A1DA-6E4893DDA526}" srcOrd="0" destOrd="0" presId="urn:microsoft.com/office/officeart/2005/8/layout/list1"/>
    <dgm:cxn modelId="{8F4C808E-EC22-41DA-987B-A02D6D941555}" type="presParOf" srcId="{833E6A86-E5F2-46AD-86D9-21A23EEC59C8}" destId="{FE9AD650-E7BA-4260-80E0-87039B8EA907}" srcOrd="1" destOrd="0" presId="urn:microsoft.com/office/officeart/2005/8/layout/list1"/>
    <dgm:cxn modelId="{A0F9C550-334B-4337-8900-79BA407FC586}" type="presParOf" srcId="{1D60625B-9E6D-4171-AC0F-F60DA6F9A3B8}" destId="{A4EC0139-2FAC-4FBA-9C16-7BED72FDAD79}" srcOrd="17" destOrd="0" presId="urn:microsoft.com/office/officeart/2005/8/layout/list1"/>
    <dgm:cxn modelId="{64CC5580-FD1F-497D-8D48-27566EBCF9DE}" type="presParOf" srcId="{1D60625B-9E6D-4171-AC0F-F60DA6F9A3B8}" destId="{FE2D017D-9665-454A-A830-E99EE68F386A}" srcOrd="18" destOrd="0" presId="urn:microsoft.com/office/officeart/2005/8/layout/list1"/>
    <dgm:cxn modelId="{53CB9627-CB9B-4D31-B59B-91B3DB76E2FF}" type="presParOf" srcId="{1D60625B-9E6D-4171-AC0F-F60DA6F9A3B8}" destId="{63CDEAF9-5215-4120-B9C1-33C85DE00493}" srcOrd="19" destOrd="0" presId="urn:microsoft.com/office/officeart/2005/8/layout/list1"/>
    <dgm:cxn modelId="{FECBCECE-042D-4FAC-AA9A-A5F6642FBE0B}" type="presParOf" srcId="{1D60625B-9E6D-4171-AC0F-F60DA6F9A3B8}" destId="{D27462A7-EAE6-47F6-874E-4C64F524BF0B}" srcOrd="20" destOrd="0" presId="urn:microsoft.com/office/officeart/2005/8/layout/list1"/>
    <dgm:cxn modelId="{A5121C3B-76D2-471A-A145-596AB6227ABB}" type="presParOf" srcId="{D27462A7-EAE6-47F6-874E-4C64F524BF0B}" destId="{587AED3E-56A0-4106-9269-3F9D387F8A4E}" srcOrd="0" destOrd="0" presId="urn:microsoft.com/office/officeart/2005/8/layout/list1"/>
    <dgm:cxn modelId="{618FCC7C-156F-432F-98E3-3284F8A4678E}" type="presParOf" srcId="{D27462A7-EAE6-47F6-874E-4C64F524BF0B}" destId="{A328ABD3-450B-47A3-980F-75F9BEEE45E1}" srcOrd="1" destOrd="0" presId="urn:microsoft.com/office/officeart/2005/8/layout/list1"/>
    <dgm:cxn modelId="{6A80BB89-160A-44CB-AB43-2788C427A658}" type="presParOf" srcId="{1D60625B-9E6D-4171-AC0F-F60DA6F9A3B8}" destId="{A7F8BCC7-CF56-4DC4-B9AA-64C43E2F2A39}" srcOrd="21" destOrd="0" presId="urn:microsoft.com/office/officeart/2005/8/layout/list1"/>
    <dgm:cxn modelId="{29EB1D79-EDE9-4D25-9F86-B0F17F706219}" type="presParOf" srcId="{1D60625B-9E6D-4171-AC0F-F60DA6F9A3B8}" destId="{A296AFB9-2712-417F-ABC2-79CDE9C2AD4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6FF15-17B1-479E-AEA2-00E4EA55270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CC00A8-BC2D-4F91-A27B-9B1A6A4E0B72}">
      <dgm:prSet/>
      <dgm:spPr/>
      <dgm:t>
        <a:bodyPr/>
        <a:lstStyle/>
        <a:p>
          <a:r>
            <a:rPr lang="en-US"/>
            <a:t>Time and Effort</a:t>
          </a:r>
        </a:p>
      </dgm:t>
    </dgm:pt>
    <dgm:pt modelId="{82E6EC36-19D1-483F-B9E9-5641DDD04592}" type="parTrans" cxnId="{DDB8B88E-8776-4C6B-A261-1701163D9A4E}">
      <dgm:prSet/>
      <dgm:spPr/>
      <dgm:t>
        <a:bodyPr/>
        <a:lstStyle/>
        <a:p>
          <a:endParaRPr lang="en-US"/>
        </a:p>
      </dgm:t>
    </dgm:pt>
    <dgm:pt modelId="{A9E7C954-D255-4DDE-841C-C7501A82F587}" type="sibTrans" cxnId="{DDB8B88E-8776-4C6B-A261-1701163D9A4E}">
      <dgm:prSet/>
      <dgm:spPr/>
      <dgm:t>
        <a:bodyPr/>
        <a:lstStyle/>
        <a:p>
          <a:endParaRPr lang="en-US"/>
        </a:p>
      </dgm:t>
    </dgm:pt>
    <dgm:pt modelId="{4EE5DDBC-47C4-4E28-9941-44C7B8152872}">
      <dgm:prSet/>
      <dgm:spPr/>
      <dgm:t>
        <a:bodyPr/>
        <a:lstStyle/>
        <a:p>
          <a:r>
            <a:rPr lang="en-US"/>
            <a:t>Employee hire/fire</a:t>
          </a:r>
        </a:p>
      </dgm:t>
    </dgm:pt>
    <dgm:pt modelId="{940B2991-AE49-44EA-8C19-1445BCE74FBA}" type="parTrans" cxnId="{737E65FF-4103-4933-9F1E-6ABDA0E3AB03}">
      <dgm:prSet/>
      <dgm:spPr/>
      <dgm:t>
        <a:bodyPr/>
        <a:lstStyle/>
        <a:p>
          <a:endParaRPr lang="en-US"/>
        </a:p>
      </dgm:t>
    </dgm:pt>
    <dgm:pt modelId="{093B51F4-8B4C-4371-999B-3DE096CF41B9}" type="sibTrans" cxnId="{737E65FF-4103-4933-9F1E-6ABDA0E3AB03}">
      <dgm:prSet/>
      <dgm:spPr/>
      <dgm:t>
        <a:bodyPr/>
        <a:lstStyle/>
        <a:p>
          <a:endParaRPr lang="en-US"/>
        </a:p>
      </dgm:t>
    </dgm:pt>
    <dgm:pt modelId="{3DCFF401-879D-4732-88D3-6C8329F80E95}">
      <dgm:prSet/>
      <dgm:spPr/>
      <dgm:t>
        <a:bodyPr/>
        <a:lstStyle/>
        <a:p>
          <a:r>
            <a:rPr lang="en-US"/>
            <a:t>Signatures on logs</a:t>
          </a:r>
        </a:p>
      </dgm:t>
    </dgm:pt>
    <dgm:pt modelId="{1EA28E80-5A11-4E21-9CFF-2F47E3A03177}" type="parTrans" cxnId="{2715D247-5F87-443A-8676-D3047CDDCB38}">
      <dgm:prSet/>
      <dgm:spPr/>
      <dgm:t>
        <a:bodyPr/>
        <a:lstStyle/>
        <a:p>
          <a:endParaRPr lang="en-US"/>
        </a:p>
      </dgm:t>
    </dgm:pt>
    <dgm:pt modelId="{37CCFB2A-F403-4ECB-89EB-F3DF36807F00}" type="sibTrans" cxnId="{2715D247-5F87-443A-8676-D3047CDDCB38}">
      <dgm:prSet/>
      <dgm:spPr/>
      <dgm:t>
        <a:bodyPr/>
        <a:lstStyle/>
        <a:p>
          <a:endParaRPr lang="en-US"/>
        </a:p>
      </dgm:t>
    </dgm:pt>
    <dgm:pt modelId="{FF8B8078-9B88-4EE8-8585-F16AF40F8E65}">
      <dgm:prSet/>
      <dgm:spPr/>
      <dgm:t>
        <a:bodyPr/>
        <a:lstStyle/>
        <a:p>
          <a:r>
            <a:rPr lang="en-US"/>
            <a:t>Benefits</a:t>
          </a:r>
        </a:p>
      </dgm:t>
    </dgm:pt>
    <dgm:pt modelId="{54200BC2-75F2-4F5C-8D29-460FC215CFB0}" type="parTrans" cxnId="{848EFACC-B202-4CE7-8AC8-02DB80B83525}">
      <dgm:prSet/>
      <dgm:spPr/>
      <dgm:t>
        <a:bodyPr/>
        <a:lstStyle/>
        <a:p>
          <a:endParaRPr lang="en-US"/>
        </a:p>
      </dgm:t>
    </dgm:pt>
    <dgm:pt modelId="{193A98F8-E2F9-45AB-AC14-077B1D346281}" type="sibTrans" cxnId="{848EFACC-B202-4CE7-8AC8-02DB80B83525}">
      <dgm:prSet/>
      <dgm:spPr/>
      <dgm:t>
        <a:bodyPr/>
        <a:lstStyle/>
        <a:p>
          <a:endParaRPr lang="en-US"/>
        </a:p>
      </dgm:t>
    </dgm:pt>
    <dgm:pt modelId="{678EF9CE-7C5B-4239-8CBA-48D3C948FEEA}">
      <dgm:prSet/>
      <dgm:spPr/>
      <dgm:t>
        <a:bodyPr/>
        <a:lstStyle/>
        <a:p>
          <a:r>
            <a:rPr lang="en-US"/>
            <a:t>Professional Dev:</a:t>
          </a:r>
        </a:p>
      </dgm:t>
    </dgm:pt>
    <dgm:pt modelId="{0685D3F0-0FD8-4037-A5BC-B3BAE4B09CDD}" type="parTrans" cxnId="{A394A7FE-E614-4642-B263-6365A1A130E5}">
      <dgm:prSet/>
      <dgm:spPr/>
      <dgm:t>
        <a:bodyPr/>
        <a:lstStyle/>
        <a:p>
          <a:endParaRPr lang="en-US"/>
        </a:p>
      </dgm:t>
    </dgm:pt>
    <dgm:pt modelId="{E3CA8C88-BDD6-4DAB-8319-F193279FFDAA}" type="sibTrans" cxnId="{A394A7FE-E614-4642-B263-6365A1A130E5}">
      <dgm:prSet/>
      <dgm:spPr/>
      <dgm:t>
        <a:bodyPr/>
        <a:lstStyle/>
        <a:p>
          <a:endParaRPr lang="en-US"/>
        </a:p>
      </dgm:t>
    </dgm:pt>
    <dgm:pt modelId="{DDF46094-9083-401C-862D-F7655BACBDD3}">
      <dgm:prSet/>
      <dgm:spPr/>
      <dgm:t>
        <a:bodyPr/>
        <a:lstStyle/>
        <a:p>
          <a:endParaRPr lang="en-US"/>
        </a:p>
      </dgm:t>
    </dgm:pt>
    <dgm:pt modelId="{164B681B-DD84-4411-AB29-4C669C0F3728}" type="parTrans" cxnId="{6F6D2B68-1456-4FD9-AE11-F77673E28F41}">
      <dgm:prSet/>
      <dgm:spPr/>
      <dgm:t>
        <a:bodyPr/>
        <a:lstStyle/>
        <a:p>
          <a:endParaRPr lang="en-US"/>
        </a:p>
      </dgm:t>
    </dgm:pt>
    <dgm:pt modelId="{94CCC8B0-74CC-4DEB-B7AE-E4C5CE9D4043}" type="sibTrans" cxnId="{6F6D2B68-1456-4FD9-AE11-F77673E28F41}">
      <dgm:prSet/>
      <dgm:spPr/>
      <dgm:t>
        <a:bodyPr/>
        <a:lstStyle/>
        <a:p>
          <a:endParaRPr lang="en-US"/>
        </a:p>
      </dgm:t>
    </dgm:pt>
    <dgm:pt modelId="{E6D4F09A-3DEF-4D3E-BDF2-C86CA6BAC050}">
      <dgm:prSet/>
      <dgm:spPr/>
      <dgm:t>
        <a:bodyPr/>
        <a:lstStyle/>
        <a:p>
          <a:endParaRPr lang="en-US"/>
        </a:p>
      </dgm:t>
    </dgm:pt>
    <dgm:pt modelId="{C9EFDC5F-D1B1-482D-B7FB-5D06901F7CA6}" type="parTrans" cxnId="{67A0DA86-AE58-40E3-8C1F-BC612B2D302E}">
      <dgm:prSet/>
      <dgm:spPr/>
      <dgm:t>
        <a:bodyPr/>
        <a:lstStyle/>
        <a:p>
          <a:endParaRPr lang="en-US"/>
        </a:p>
      </dgm:t>
    </dgm:pt>
    <dgm:pt modelId="{4553A51D-CEAD-4BDC-8C0D-D36C7F055C1A}" type="sibTrans" cxnId="{67A0DA86-AE58-40E3-8C1F-BC612B2D302E}">
      <dgm:prSet/>
      <dgm:spPr/>
      <dgm:t>
        <a:bodyPr/>
        <a:lstStyle/>
        <a:p>
          <a:endParaRPr lang="en-US"/>
        </a:p>
      </dgm:t>
    </dgm:pt>
    <dgm:pt modelId="{F7B9261F-1FC3-40C0-98FB-CD6BA4C8C0F7}">
      <dgm:prSet/>
      <dgm:spPr/>
      <dgm:t>
        <a:bodyPr/>
        <a:lstStyle/>
        <a:p>
          <a:endParaRPr lang="en-US"/>
        </a:p>
      </dgm:t>
    </dgm:pt>
    <dgm:pt modelId="{5B0B64E6-F53E-40F0-9D6A-831B28846D52}" type="parTrans" cxnId="{622B11B0-46BB-4B8D-8125-9E36AC3E9BBF}">
      <dgm:prSet/>
      <dgm:spPr/>
      <dgm:t>
        <a:bodyPr/>
        <a:lstStyle/>
        <a:p>
          <a:endParaRPr lang="en-US"/>
        </a:p>
      </dgm:t>
    </dgm:pt>
    <dgm:pt modelId="{7471D7EF-2E8F-457D-B1D4-AED85321AEF3}" type="sibTrans" cxnId="{622B11B0-46BB-4B8D-8125-9E36AC3E9BBF}">
      <dgm:prSet/>
      <dgm:spPr/>
      <dgm:t>
        <a:bodyPr/>
        <a:lstStyle/>
        <a:p>
          <a:endParaRPr lang="en-US"/>
        </a:p>
      </dgm:t>
    </dgm:pt>
    <dgm:pt modelId="{ADE9B18D-2476-4E13-A834-33081669F637}">
      <dgm:prSet/>
      <dgm:spPr/>
      <dgm:t>
        <a:bodyPr/>
        <a:lstStyle/>
        <a:p>
          <a:endParaRPr lang="en-US"/>
        </a:p>
      </dgm:t>
    </dgm:pt>
    <dgm:pt modelId="{70FD93D1-AB4D-4247-BBF5-2B46C34B675A}" type="parTrans" cxnId="{3164B3BC-5762-4E22-BE52-E42FA5DD3135}">
      <dgm:prSet/>
      <dgm:spPr/>
      <dgm:t>
        <a:bodyPr/>
        <a:lstStyle/>
        <a:p>
          <a:endParaRPr lang="en-US"/>
        </a:p>
      </dgm:t>
    </dgm:pt>
    <dgm:pt modelId="{8ECF2F87-A791-481D-A73B-885C7EE5141B}" type="sibTrans" cxnId="{3164B3BC-5762-4E22-BE52-E42FA5DD3135}">
      <dgm:prSet/>
      <dgm:spPr/>
      <dgm:t>
        <a:bodyPr/>
        <a:lstStyle/>
        <a:p>
          <a:endParaRPr lang="en-US"/>
        </a:p>
      </dgm:t>
    </dgm:pt>
    <dgm:pt modelId="{55FB5B57-085D-4F34-8DD4-5A434E1B7816}">
      <dgm:prSet/>
      <dgm:spPr/>
      <dgm:t>
        <a:bodyPr/>
        <a:lstStyle/>
        <a:p>
          <a:endParaRPr lang="en-US"/>
        </a:p>
      </dgm:t>
    </dgm:pt>
    <dgm:pt modelId="{7F961E50-AF69-4AAB-9B6F-A9EA359F9BD2}" type="parTrans" cxnId="{11FAF3BD-B305-4BB5-910D-24C2127F2DAB}">
      <dgm:prSet/>
      <dgm:spPr/>
      <dgm:t>
        <a:bodyPr/>
        <a:lstStyle/>
        <a:p>
          <a:endParaRPr lang="en-US"/>
        </a:p>
      </dgm:t>
    </dgm:pt>
    <dgm:pt modelId="{1C1ADDB7-529C-4D3A-9E68-EC0BC92F163C}" type="sibTrans" cxnId="{11FAF3BD-B305-4BB5-910D-24C2127F2DAB}">
      <dgm:prSet/>
      <dgm:spPr/>
      <dgm:t>
        <a:bodyPr/>
        <a:lstStyle/>
        <a:p>
          <a:endParaRPr lang="en-US"/>
        </a:p>
      </dgm:t>
    </dgm:pt>
    <dgm:pt modelId="{FD419156-2001-4B04-8719-3089326EF17D}">
      <dgm:prSet/>
      <dgm:spPr/>
      <dgm:t>
        <a:bodyPr/>
        <a:lstStyle/>
        <a:p>
          <a:endParaRPr lang="en-US"/>
        </a:p>
      </dgm:t>
    </dgm:pt>
    <dgm:pt modelId="{62AE038A-9F3B-49FB-9933-0598D3EAD6D5}" type="parTrans" cxnId="{B93146F4-5761-43EC-84F6-7C546F23AAF5}">
      <dgm:prSet/>
      <dgm:spPr/>
      <dgm:t>
        <a:bodyPr/>
        <a:lstStyle/>
        <a:p>
          <a:endParaRPr lang="en-US"/>
        </a:p>
      </dgm:t>
    </dgm:pt>
    <dgm:pt modelId="{32D82B83-1B6F-4884-B14D-9A20153AB127}" type="sibTrans" cxnId="{B93146F4-5761-43EC-84F6-7C546F23AAF5}">
      <dgm:prSet/>
      <dgm:spPr/>
      <dgm:t>
        <a:bodyPr/>
        <a:lstStyle/>
        <a:p>
          <a:endParaRPr lang="en-US"/>
        </a:p>
      </dgm:t>
    </dgm:pt>
    <dgm:pt modelId="{07A7CE4A-E8D1-4FE3-8756-BEA5669122E4}" type="pres">
      <dgm:prSet presAssocID="{A5E6FF15-17B1-479E-AEA2-00E4EA552704}" presName="vert0" presStyleCnt="0">
        <dgm:presLayoutVars>
          <dgm:dir/>
          <dgm:animOne val="branch"/>
          <dgm:animLvl val="lvl"/>
        </dgm:presLayoutVars>
      </dgm:prSet>
      <dgm:spPr/>
    </dgm:pt>
    <dgm:pt modelId="{BE9A6D8A-8100-4054-885D-FACA47840228}" type="pres">
      <dgm:prSet presAssocID="{34CC00A8-BC2D-4F91-A27B-9B1A6A4E0B72}" presName="thickLine" presStyleLbl="alignNode1" presStyleIdx="0" presStyleCnt="11"/>
      <dgm:spPr/>
    </dgm:pt>
    <dgm:pt modelId="{C7DFDEF0-37FF-49CF-B508-A2E05C91FCF4}" type="pres">
      <dgm:prSet presAssocID="{34CC00A8-BC2D-4F91-A27B-9B1A6A4E0B72}" presName="horz1" presStyleCnt="0"/>
      <dgm:spPr/>
    </dgm:pt>
    <dgm:pt modelId="{40EFF460-C505-40EC-A4B7-471639E806CB}" type="pres">
      <dgm:prSet presAssocID="{34CC00A8-BC2D-4F91-A27B-9B1A6A4E0B72}" presName="tx1" presStyleLbl="revTx" presStyleIdx="0" presStyleCnt="11"/>
      <dgm:spPr/>
    </dgm:pt>
    <dgm:pt modelId="{315E7647-0001-4A38-BAE2-BB8B620432E5}" type="pres">
      <dgm:prSet presAssocID="{34CC00A8-BC2D-4F91-A27B-9B1A6A4E0B72}" presName="vert1" presStyleCnt="0"/>
      <dgm:spPr/>
    </dgm:pt>
    <dgm:pt modelId="{317C2E30-5001-4213-8871-33BE441F821F}" type="pres">
      <dgm:prSet presAssocID="{4EE5DDBC-47C4-4E28-9941-44C7B8152872}" presName="thickLine" presStyleLbl="alignNode1" presStyleIdx="1" presStyleCnt="11"/>
      <dgm:spPr/>
    </dgm:pt>
    <dgm:pt modelId="{A0CFD1E5-63AB-48F7-ACFC-E69D25B2B1CB}" type="pres">
      <dgm:prSet presAssocID="{4EE5DDBC-47C4-4E28-9941-44C7B8152872}" presName="horz1" presStyleCnt="0"/>
      <dgm:spPr/>
    </dgm:pt>
    <dgm:pt modelId="{E57C66DE-9B69-489C-A027-A557414E6DB2}" type="pres">
      <dgm:prSet presAssocID="{4EE5DDBC-47C4-4E28-9941-44C7B8152872}" presName="tx1" presStyleLbl="revTx" presStyleIdx="1" presStyleCnt="11"/>
      <dgm:spPr/>
    </dgm:pt>
    <dgm:pt modelId="{B525741E-F61B-4254-800B-2E6745B05682}" type="pres">
      <dgm:prSet presAssocID="{4EE5DDBC-47C4-4E28-9941-44C7B8152872}" presName="vert1" presStyleCnt="0"/>
      <dgm:spPr/>
    </dgm:pt>
    <dgm:pt modelId="{CDDF3913-870B-4CFA-9392-69B25FCFD6BA}" type="pres">
      <dgm:prSet presAssocID="{3DCFF401-879D-4732-88D3-6C8329F80E95}" presName="thickLine" presStyleLbl="alignNode1" presStyleIdx="2" presStyleCnt="11"/>
      <dgm:spPr/>
    </dgm:pt>
    <dgm:pt modelId="{162FB7D3-F362-4133-9F6F-2CCE56EDB516}" type="pres">
      <dgm:prSet presAssocID="{3DCFF401-879D-4732-88D3-6C8329F80E95}" presName="horz1" presStyleCnt="0"/>
      <dgm:spPr/>
    </dgm:pt>
    <dgm:pt modelId="{95013C53-5CFF-4219-BAE0-3A022C53A65B}" type="pres">
      <dgm:prSet presAssocID="{3DCFF401-879D-4732-88D3-6C8329F80E95}" presName="tx1" presStyleLbl="revTx" presStyleIdx="2" presStyleCnt="11"/>
      <dgm:spPr/>
    </dgm:pt>
    <dgm:pt modelId="{19F7BC45-FCA0-42D0-BEDC-34E14B6B1CFC}" type="pres">
      <dgm:prSet presAssocID="{3DCFF401-879D-4732-88D3-6C8329F80E95}" presName="vert1" presStyleCnt="0"/>
      <dgm:spPr/>
    </dgm:pt>
    <dgm:pt modelId="{61C9EAB9-0987-458B-B07E-ABA8C01F6001}" type="pres">
      <dgm:prSet presAssocID="{FF8B8078-9B88-4EE8-8585-F16AF40F8E65}" presName="thickLine" presStyleLbl="alignNode1" presStyleIdx="3" presStyleCnt="11"/>
      <dgm:spPr/>
    </dgm:pt>
    <dgm:pt modelId="{34EB5FE9-82C9-46C9-A233-AE9E7104C86A}" type="pres">
      <dgm:prSet presAssocID="{FF8B8078-9B88-4EE8-8585-F16AF40F8E65}" presName="horz1" presStyleCnt="0"/>
      <dgm:spPr/>
    </dgm:pt>
    <dgm:pt modelId="{FE161A2D-0F11-4E07-984A-843C395521A8}" type="pres">
      <dgm:prSet presAssocID="{FF8B8078-9B88-4EE8-8585-F16AF40F8E65}" presName="tx1" presStyleLbl="revTx" presStyleIdx="3" presStyleCnt="11"/>
      <dgm:spPr/>
    </dgm:pt>
    <dgm:pt modelId="{FE381B54-C5E8-417F-8A8E-490FAA8D9665}" type="pres">
      <dgm:prSet presAssocID="{FF8B8078-9B88-4EE8-8585-F16AF40F8E65}" presName="vert1" presStyleCnt="0"/>
      <dgm:spPr/>
    </dgm:pt>
    <dgm:pt modelId="{525C4CFD-D20D-415F-8208-B51398A9D5A2}" type="pres">
      <dgm:prSet presAssocID="{678EF9CE-7C5B-4239-8CBA-48D3C948FEEA}" presName="thickLine" presStyleLbl="alignNode1" presStyleIdx="4" presStyleCnt="11"/>
      <dgm:spPr/>
    </dgm:pt>
    <dgm:pt modelId="{04FA99D5-128F-4D86-8987-0E4372E36A0C}" type="pres">
      <dgm:prSet presAssocID="{678EF9CE-7C5B-4239-8CBA-48D3C948FEEA}" presName="horz1" presStyleCnt="0"/>
      <dgm:spPr/>
    </dgm:pt>
    <dgm:pt modelId="{3CF59602-8A42-48D9-A7DB-138E5C036034}" type="pres">
      <dgm:prSet presAssocID="{678EF9CE-7C5B-4239-8CBA-48D3C948FEEA}" presName="tx1" presStyleLbl="revTx" presStyleIdx="4" presStyleCnt="11"/>
      <dgm:spPr/>
    </dgm:pt>
    <dgm:pt modelId="{8F86088F-E9A9-447D-B117-E624A75B0F40}" type="pres">
      <dgm:prSet presAssocID="{678EF9CE-7C5B-4239-8CBA-48D3C948FEEA}" presName="vert1" presStyleCnt="0"/>
      <dgm:spPr/>
    </dgm:pt>
    <dgm:pt modelId="{FC82BC90-0B12-4AF7-96E8-6042C26AAD90}" type="pres">
      <dgm:prSet presAssocID="{DDF46094-9083-401C-862D-F7655BACBDD3}" presName="thickLine" presStyleLbl="alignNode1" presStyleIdx="5" presStyleCnt="11"/>
      <dgm:spPr/>
    </dgm:pt>
    <dgm:pt modelId="{2AE37687-3987-4103-B34D-AC1B8C68481D}" type="pres">
      <dgm:prSet presAssocID="{DDF46094-9083-401C-862D-F7655BACBDD3}" presName="horz1" presStyleCnt="0"/>
      <dgm:spPr/>
    </dgm:pt>
    <dgm:pt modelId="{41D61D95-AE08-4BF6-9448-8F932EC56B11}" type="pres">
      <dgm:prSet presAssocID="{DDF46094-9083-401C-862D-F7655BACBDD3}" presName="tx1" presStyleLbl="revTx" presStyleIdx="5" presStyleCnt="11"/>
      <dgm:spPr/>
    </dgm:pt>
    <dgm:pt modelId="{595A2073-D984-4CEE-A1C9-E59E0029A39B}" type="pres">
      <dgm:prSet presAssocID="{DDF46094-9083-401C-862D-F7655BACBDD3}" presName="vert1" presStyleCnt="0"/>
      <dgm:spPr/>
    </dgm:pt>
    <dgm:pt modelId="{641EB73C-7B45-4237-80A9-8DA534D5D71F}" type="pres">
      <dgm:prSet presAssocID="{E6D4F09A-3DEF-4D3E-BDF2-C86CA6BAC050}" presName="thickLine" presStyleLbl="alignNode1" presStyleIdx="6" presStyleCnt="11"/>
      <dgm:spPr/>
    </dgm:pt>
    <dgm:pt modelId="{EB92BC7E-9453-4E06-95A3-BF0E10B2F202}" type="pres">
      <dgm:prSet presAssocID="{E6D4F09A-3DEF-4D3E-BDF2-C86CA6BAC050}" presName="horz1" presStyleCnt="0"/>
      <dgm:spPr/>
    </dgm:pt>
    <dgm:pt modelId="{2F424995-2F60-4191-B3A8-1F676B257CD2}" type="pres">
      <dgm:prSet presAssocID="{E6D4F09A-3DEF-4D3E-BDF2-C86CA6BAC050}" presName="tx1" presStyleLbl="revTx" presStyleIdx="6" presStyleCnt="11"/>
      <dgm:spPr/>
    </dgm:pt>
    <dgm:pt modelId="{C168ED20-EB79-4465-8C2E-A9969A49DD6D}" type="pres">
      <dgm:prSet presAssocID="{E6D4F09A-3DEF-4D3E-BDF2-C86CA6BAC050}" presName="vert1" presStyleCnt="0"/>
      <dgm:spPr/>
    </dgm:pt>
    <dgm:pt modelId="{26159104-5F3E-4042-83B9-23985B501BEB}" type="pres">
      <dgm:prSet presAssocID="{F7B9261F-1FC3-40C0-98FB-CD6BA4C8C0F7}" presName="thickLine" presStyleLbl="alignNode1" presStyleIdx="7" presStyleCnt="11"/>
      <dgm:spPr/>
    </dgm:pt>
    <dgm:pt modelId="{19DE971E-8FD9-4FE4-91CF-10EEC69FFAF2}" type="pres">
      <dgm:prSet presAssocID="{F7B9261F-1FC3-40C0-98FB-CD6BA4C8C0F7}" presName="horz1" presStyleCnt="0"/>
      <dgm:spPr/>
    </dgm:pt>
    <dgm:pt modelId="{32666746-8BE1-4783-B486-3416D1923991}" type="pres">
      <dgm:prSet presAssocID="{F7B9261F-1FC3-40C0-98FB-CD6BA4C8C0F7}" presName="tx1" presStyleLbl="revTx" presStyleIdx="7" presStyleCnt="11"/>
      <dgm:spPr/>
    </dgm:pt>
    <dgm:pt modelId="{F02B0D8D-1ED1-4F95-999F-95B9ACCAB5F6}" type="pres">
      <dgm:prSet presAssocID="{F7B9261F-1FC3-40C0-98FB-CD6BA4C8C0F7}" presName="vert1" presStyleCnt="0"/>
      <dgm:spPr/>
    </dgm:pt>
    <dgm:pt modelId="{A20F4091-BC52-4713-BD98-C985CF1DC4F9}" type="pres">
      <dgm:prSet presAssocID="{ADE9B18D-2476-4E13-A834-33081669F637}" presName="thickLine" presStyleLbl="alignNode1" presStyleIdx="8" presStyleCnt="11"/>
      <dgm:spPr/>
    </dgm:pt>
    <dgm:pt modelId="{90BFAC40-B6EE-4E69-B590-86DD455425E9}" type="pres">
      <dgm:prSet presAssocID="{ADE9B18D-2476-4E13-A834-33081669F637}" presName="horz1" presStyleCnt="0"/>
      <dgm:spPr/>
    </dgm:pt>
    <dgm:pt modelId="{2DA88494-63EF-4F75-BD90-4994408AD604}" type="pres">
      <dgm:prSet presAssocID="{ADE9B18D-2476-4E13-A834-33081669F637}" presName="tx1" presStyleLbl="revTx" presStyleIdx="8" presStyleCnt="11"/>
      <dgm:spPr/>
    </dgm:pt>
    <dgm:pt modelId="{54873C3C-DDEE-400E-A54F-57E191BA5D1B}" type="pres">
      <dgm:prSet presAssocID="{ADE9B18D-2476-4E13-A834-33081669F637}" presName="vert1" presStyleCnt="0"/>
      <dgm:spPr/>
    </dgm:pt>
    <dgm:pt modelId="{C8928231-5977-40A7-91F9-F5458C6A68F0}" type="pres">
      <dgm:prSet presAssocID="{55FB5B57-085D-4F34-8DD4-5A434E1B7816}" presName="thickLine" presStyleLbl="alignNode1" presStyleIdx="9" presStyleCnt="11"/>
      <dgm:spPr/>
    </dgm:pt>
    <dgm:pt modelId="{44AFB4EB-B29D-43F6-A433-47B8CAA34C31}" type="pres">
      <dgm:prSet presAssocID="{55FB5B57-085D-4F34-8DD4-5A434E1B7816}" presName="horz1" presStyleCnt="0"/>
      <dgm:spPr/>
    </dgm:pt>
    <dgm:pt modelId="{C64B0DCB-8932-44A8-ACF9-C25E18C4FB5D}" type="pres">
      <dgm:prSet presAssocID="{55FB5B57-085D-4F34-8DD4-5A434E1B7816}" presName="tx1" presStyleLbl="revTx" presStyleIdx="9" presStyleCnt="11"/>
      <dgm:spPr/>
    </dgm:pt>
    <dgm:pt modelId="{B2DF512C-308E-4F24-BDC1-832FD8301888}" type="pres">
      <dgm:prSet presAssocID="{55FB5B57-085D-4F34-8DD4-5A434E1B7816}" presName="vert1" presStyleCnt="0"/>
      <dgm:spPr/>
    </dgm:pt>
    <dgm:pt modelId="{49F0E087-485D-4093-8E61-F91A1511E011}" type="pres">
      <dgm:prSet presAssocID="{FD419156-2001-4B04-8719-3089326EF17D}" presName="thickLine" presStyleLbl="alignNode1" presStyleIdx="10" presStyleCnt="11"/>
      <dgm:spPr/>
    </dgm:pt>
    <dgm:pt modelId="{14EC45E1-A476-43C9-A072-4FFC50EC7F02}" type="pres">
      <dgm:prSet presAssocID="{FD419156-2001-4B04-8719-3089326EF17D}" presName="horz1" presStyleCnt="0"/>
      <dgm:spPr/>
    </dgm:pt>
    <dgm:pt modelId="{6938115A-0954-4BC7-B926-A85CDC6190BB}" type="pres">
      <dgm:prSet presAssocID="{FD419156-2001-4B04-8719-3089326EF17D}" presName="tx1" presStyleLbl="revTx" presStyleIdx="10" presStyleCnt="11"/>
      <dgm:spPr/>
    </dgm:pt>
    <dgm:pt modelId="{C853C5C0-5974-47A6-B75C-1BA480685C9D}" type="pres">
      <dgm:prSet presAssocID="{FD419156-2001-4B04-8719-3089326EF17D}" presName="vert1" presStyleCnt="0"/>
      <dgm:spPr/>
    </dgm:pt>
  </dgm:ptLst>
  <dgm:cxnLst>
    <dgm:cxn modelId="{293CAC00-C4E4-4C5E-BC36-25335C1AD2CA}" type="presOf" srcId="{55FB5B57-085D-4F34-8DD4-5A434E1B7816}" destId="{C64B0DCB-8932-44A8-ACF9-C25E18C4FB5D}" srcOrd="0" destOrd="0" presId="urn:microsoft.com/office/officeart/2008/layout/LinedList"/>
    <dgm:cxn modelId="{DF47DF05-CA45-45C6-A979-DE69765AE67F}" type="presOf" srcId="{E6D4F09A-3DEF-4D3E-BDF2-C86CA6BAC050}" destId="{2F424995-2F60-4191-B3A8-1F676B257CD2}" srcOrd="0" destOrd="0" presId="urn:microsoft.com/office/officeart/2008/layout/LinedList"/>
    <dgm:cxn modelId="{97FC3F38-29FA-4E45-B53F-65AC5676E9C8}" type="presOf" srcId="{678EF9CE-7C5B-4239-8CBA-48D3C948FEEA}" destId="{3CF59602-8A42-48D9-A7DB-138E5C036034}" srcOrd="0" destOrd="0" presId="urn:microsoft.com/office/officeart/2008/layout/LinedList"/>
    <dgm:cxn modelId="{41C05263-787F-4EC8-80FD-F271FD16A17B}" type="presOf" srcId="{ADE9B18D-2476-4E13-A834-33081669F637}" destId="{2DA88494-63EF-4F75-BD90-4994408AD604}" srcOrd="0" destOrd="0" presId="urn:microsoft.com/office/officeart/2008/layout/LinedList"/>
    <dgm:cxn modelId="{2715D247-5F87-443A-8676-D3047CDDCB38}" srcId="{A5E6FF15-17B1-479E-AEA2-00E4EA552704}" destId="{3DCFF401-879D-4732-88D3-6C8329F80E95}" srcOrd="2" destOrd="0" parTransId="{1EA28E80-5A11-4E21-9CFF-2F47E3A03177}" sibTransId="{37CCFB2A-F403-4ECB-89EB-F3DF36807F00}"/>
    <dgm:cxn modelId="{6F6D2B68-1456-4FD9-AE11-F77673E28F41}" srcId="{A5E6FF15-17B1-479E-AEA2-00E4EA552704}" destId="{DDF46094-9083-401C-862D-F7655BACBDD3}" srcOrd="5" destOrd="0" parTransId="{164B681B-DD84-4411-AB29-4C669C0F3728}" sibTransId="{94CCC8B0-74CC-4DEB-B7AE-E4C5CE9D4043}"/>
    <dgm:cxn modelId="{F1196683-5379-4ACB-85B9-F9639374B101}" type="presOf" srcId="{FD419156-2001-4B04-8719-3089326EF17D}" destId="{6938115A-0954-4BC7-B926-A85CDC6190BB}" srcOrd="0" destOrd="0" presId="urn:microsoft.com/office/officeart/2008/layout/LinedList"/>
    <dgm:cxn modelId="{67A0DA86-AE58-40E3-8C1F-BC612B2D302E}" srcId="{A5E6FF15-17B1-479E-AEA2-00E4EA552704}" destId="{E6D4F09A-3DEF-4D3E-BDF2-C86CA6BAC050}" srcOrd="6" destOrd="0" parTransId="{C9EFDC5F-D1B1-482D-B7FB-5D06901F7CA6}" sibTransId="{4553A51D-CEAD-4BDC-8C0D-D36C7F055C1A}"/>
    <dgm:cxn modelId="{DDB8B88E-8776-4C6B-A261-1701163D9A4E}" srcId="{A5E6FF15-17B1-479E-AEA2-00E4EA552704}" destId="{34CC00A8-BC2D-4F91-A27B-9B1A6A4E0B72}" srcOrd="0" destOrd="0" parTransId="{82E6EC36-19D1-483F-B9E9-5641DDD04592}" sibTransId="{A9E7C954-D255-4DDE-841C-C7501A82F587}"/>
    <dgm:cxn modelId="{D4CE3E97-DD68-49EA-86EA-5E45E1F1EFD6}" type="presOf" srcId="{3DCFF401-879D-4732-88D3-6C8329F80E95}" destId="{95013C53-5CFF-4219-BAE0-3A022C53A65B}" srcOrd="0" destOrd="0" presId="urn:microsoft.com/office/officeart/2008/layout/LinedList"/>
    <dgm:cxn modelId="{5A5048AC-DFA6-4533-9750-B9C71685E910}" type="presOf" srcId="{4EE5DDBC-47C4-4E28-9941-44C7B8152872}" destId="{E57C66DE-9B69-489C-A027-A557414E6DB2}" srcOrd="0" destOrd="0" presId="urn:microsoft.com/office/officeart/2008/layout/LinedList"/>
    <dgm:cxn modelId="{622B11B0-46BB-4B8D-8125-9E36AC3E9BBF}" srcId="{A5E6FF15-17B1-479E-AEA2-00E4EA552704}" destId="{F7B9261F-1FC3-40C0-98FB-CD6BA4C8C0F7}" srcOrd="7" destOrd="0" parTransId="{5B0B64E6-F53E-40F0-9D6A-831B28846D52}" sibTransId="{7471D7EF-2E8F-457D-B1D4-AED85321AEF3}"/>
    <dgm:cxn modelId="{3164B3BC-5762-4E22-BE52-E42FA5DD3135}" srcId="{A5E6FF15-17B1-479E-AEA2-00E4EA552704}" destId="{ADE9B18D-2476-4E13-A834-33081669F637}" srcOrd="8" destOrd="0" parTransId="{70FD93D1-AB4D-4247-BBF5-2B46C34B675A}" sibTransId="{8ECF2F87-A791-481D-A73B-885C7EE5141B}"/>
    <dgm:cxn modelId="{11FAF3BD-B305-4BB5-910D-24C2127F2DAB}" srcId="{A5E6FF15-17B1-479E-AEA2-00E4EA552704}" destId="{55FB5B57-085D-4F34-8DD4-5A434E1B7816}" srcOrd="9" destOrd="0" parTransId="{7F961E50-AF69-4AAB-9B6F-A9EA359F9BD2}" sibTransId="{1C1ADDB7-529C-4D3A-9E68-EC0BC92F163C}"/>
    <dgm:cxn modelId="{DDCBEEC0-E930-4ED4-A1B0-E08191E9F89D}" type="presOf" srcId="{A5E6FF15-17B1-479E-AEA2-00E4EA552704}" destId="{07A7CE4A-E8D1-4FE3-8756-BEA5669122E4}" srcOrd="0" destOrd="0" presId="urn:microsoft.com/office/officeart/2008/layout/LinedList"/>
    <dgm:cxn modelId="{848EFACC-B202-4CE7-8AC8-02DB80B83525}" srcId="{A5E6FF15-17B1-479E-AEA2-00E4EA552704}" destId="{FF8B8078-9B88-4EE8-8585-F16AF40F8E65}" srcOrd="3" destOrd="0" parTransId="{54200BC2-75F2-4F5C-8D29-460FC215CFB0}" sibTransId="{193A98F8-E2F9-45AB-AC14-077B1D346281}"/>
    <dgm:cxn modelId="{864606E2-CBB3-412C-A6E0-A5D72A63C514}" type="presOf" srcId="{FF8B8078-9B88-4EE8-8585-F16AF40F8E65}" destId="{FE161A2D-0F11-4E07-984A-843C395521A8}" srcOrd="0" destOrd="0" presId="urn:microsoft.com/office/officeart/2008/layout/LinedList"/>
    <dgm:cxn modelId="{95494AEB-F085-4C2C-97F8-67912A805217}" type="presOf" srcId="{34CC00A8-BC2D-4F91-A27B-9B1A6A4E0B72}" destId="{40EFF460-C505-40EC-A4B7-471639E806CB}" srcOrd="0" destOrd="0" presId="urn:microsoft.com/office/officeart/2008/layout/LinedList"/>
    <dgm:cxn modelId="{A6DBAEED-C1FC-4344-9A9A-17411771381A}" type="presOf" srcId="{F7B9261F-1FC3-40C0-98FB-CD6BA4C8C0F7}" destId="{32666746-8BE1-4783-B486-3416D1923991}" srcOrd="0" destOrd="0" presId="urn:microsoft.com/office/officeart/2008/layout/LinedList"/>
    <dgm:cxn modelId="{B93146F4-5761-43EC-84F6-7C546F23AAF5}" srcId="{A5E6FF15-17B1-479E-AEA2-00E4EA552704}" destId="{FD419156-2001-4B04-8719-3089326EF17D}" srcOrd="10" destOrd="0" parTransId="{62AE038A-9F3B-49FB-9933-0598D3EAD6D5}" sibTransId="{32D82B83-1B6F-4884-B14D-9A20153AB127}"/>
    <dgm:cxn modelId="{8D8E47FD-9E9F-482C-88E3-D30BBC169FB9}" type="presOf" srcId="{DDF46094-9083-401C-862D-F7655BACBDD3}" destId="{41D61D95-AE08-4BF6-9448-8F932EC56B11}" srcOrd="0" destOrd="0" presId="urn:microsoft.com/office/officeart/2008/layout/LinedList"/>
    <dgm:cxn modelId="{A394A7FE-E614-4642-B263-6365A1A130E5}" srcId="{A5E6FF15-17B1-479E-AEA2-00E4EA552704}" destId="{678EF9CE-7C5B-4239-8CBA-48D3C948FEEA}" srcOrd="4" destOrd="0" parTransId="{0685D3F0-0FD8-4037-A5BC-B3BAE4B09CDD}" sibTransId="{E3CA8C88-BDD6-4DAB-8319-F193279FFDAA}"/>
    <dgm:cxn modelId="{737E65FF-4103-4933-9F1E-6ABDA0E3AB03}" srcId="{A5E6FF15-17B1-479E-AEA2-00E4EA552704}" destId="{4EE5DDBC-47C4-4E28-9941-44C7B8152872}" srcOrd="1" destOrd="0" parTransId="{940B2991-AE49-44EA-8C19-1445BCE74FBA}" sibTransId="{093B51F4-8B4C-4371-999B-3DE096CF41B9}"/>
    <dgm:cxn modelId="{7F2F51CD-A32A-44EA-A0D0-8CF5354A6D60}" type="presParOf" srcId="{07A7CE4A-E8D1-4FE3-8756-BEA5669122E4}" destId="{BE9A6D8A-8100-4054-885D-FACA47840228}" srcOrd="0" destOrd="0" presId="urn:microsoft.com/office/officeart/2008/layout/LinedList"/>
    <dgm:cxn modelId="{8370FD31-1D4F-4F33-869A-7977D6706E6F}" type="presParOf" srcId="{07A7CE4A-E8D1-4FE3-8756-BEA5669122E4}" destId="{C7DFDEF0-37FF-49CF-B508-A2E05C91FCF4}" srcOrd="1" destOrd="0" presId="urn:microsoft.com/office/officeart/2008/layout/LinedList"/>
    <dgm:cxn modelId="{F6E2B099-2A9A-4F90-909B-284F90BE7EA8}" type="presParOf" srcId="{C7DFDEF0-37FF-49CF-B508-A2E05C91FCF4}" destId="{40EFF460-C505-40EC-A4B7-471639E806CB}" srcOrd="0" destOrd="0" presId="urn:microsoft.com/office/officeart/2008/layout/LinedList"/>
    <dgm:cxn modelId="{4BB1573D-960E-489A-BF54-368F6ADC3443}" type="presParOf" srcId="{C7DFDEF0-37FF-49CF-B508-A2E05C91FCF4}" destId="{315E7647-0001-4A38-BAE2-BB8B620432E5}" srcOrd="1" destOrd="0" presId="urn:microsoft.com/office/officeart/2008/layout/LinedList"/>
    <dgm:cxn modelId="{96EEAF9D-4A6F-450F-AD9D-AB939BD69B80}" type="presParOf" srcId="{07A7CE4A-E8D1-4FE3-8756-BEA5669122E4}" destId="{317C2E30-5001-4213-8871-33BE441F821F}" srcOrd="2" destOrd="0" presId="urn:microsoft.com/office/officeart/2008/layout/LinedList"/>
    <dgm:cxn modelId="{C35128E9-2076-4222-B940-F26C6B35CD51}" type="presParOf" srcId="{07A7CE4A-E8D1-4FE3-8756-BEA5669122E4}" destId="{A0CFD1E5-63AB-48F7-ACFC-E69D25B2B1CB}" srcOrd="3" destOrd="0" presId="urn:microsoft.com/office/officeart/2008/layout/LinedList"/>
    <dgm:cxn modelId="{2F68040B-BCD5-4892-9B26-96740380EA45}" type="presParOf" srcId="{A0CFD1E5-63AB-48F7-ACFC-E69D25B2B1CB}" destId="{E57C66DE-9B69-489C-A027-A557414E6DB2}" srcOrd="0" destOrd="0" presId="urn:microsoft.com/office/officeart/2008/layout/LinedList"/>
    <dgm:cxn modelId="{5599AC13-F1D1-43D7-9EF6-C7C8639F92C5}" type="presParOf" srcId="{A0CFD1E5-63AB-48F7-ACFC-E69D25B2B1CB}" destId="{B525741E-F61B-4254-800B-2E6745B05682}" srcOrd="1" destOrd="0" presId="urn:microsoft.com/office/officeart/2008/layout/LinedList"/>
    <dgm:cxn modelId="{FD987082-AE8A-4EE8-91F7-75973BDE9645}" type="presParOf" srcId="{07A7CE4A-E8D1-4FE3-8756-BEA5669122E4}" destId="{CDDF3913-870B-4CFA-9392-69B25FCFD6BA}" srcOrd="4" destOrd="0" presId="urn:microsoft.com/office/officeart/2008/layout/LinedList"/>
    <dgm:cxn modelId="{27938D3D-407D-4C65-9A1A-9B525822113E}" type="presParOf" srcId="{07A7CE4A-E8D1-4FE3-8756-BEA5669122E4}" destId="{162FB7D3-F362-4133-9F6F-2CCE56EDB516}" srcOrd="5" destOrd="0" presId="urn:microsoft.com/office/officeart/2008/layout/LinedList"/>
    <dgm:cxn modelId="{86254982-B862-457E-A617-20865972B7A3}" type="presParOf" srcId="{162FB7D3-F362-4133-9F6F-2CCE56EDB516}" destId="{95013C53-5CFF-4219-BAE0-3A022C53A65B}" srcOrd="0" destOrd="0" presId="urn:microsoft.com/office/officeart/2008/layout/LinedList"/>
    <dgm:cxn modelId="{30F07AD2-5753-428C-8A7F-3A2BC2A93D40}" type="presParOf" srcId="{162FB7D3-F362-4133-9F6F-2CCE56EDB516}" destId="{19F7BC45-FCA0-42D0-BEDC-34E14B6B1CFC}" srcOrd="1" destOrd="0" presId="urn:microsoft.com/office/officeart/2008/layout/LinedList"/>
    <dgm:cxn modelId="{7F89034C-C32D-41DA-B7B2-DDA4F58FFADF}" type="presParOf" srcId="{07A7CE4A-E8D1-4FE3-8756-BEA5669122E4}" destId="{61C9EAB9-0987-458B-B07E-ABA8C01F6001}" srcOrd="6" destOrd="0" presId="urn:microsoft.com/office/officeart/2008/layout/LinedList"/>
    <dgm:cxn modelId="{EFC994E5-F759-4997-9EBE-57E63FB1DE86}" type="presParOf" srcId="{07A7CE4A-E8D1-4FE3-8756-BEA5669122E4}" destId="{34EB5FE9-82C9-46C9-A233-AE9E7104C86A}" srcOrd="7" destOrd="0" presId="urn:microsoft.com/office/officeart/2008/layout/LinedList"/>
    <dgm:cxn modelId="{B82CD53F-A4D5-48EC-8169-B79B62522FE3}" type="presParOf" srcId="{34EB5FE9-82C9-46C9-A233-AE9E7104C86A}" destId="{FE161A2D-0F11-4E07-984A-843C395521A8}" srcOrd="0" destOrd="0" presId="urn:microsoft.com/office/officeart/2008/layout/LinedList"/>
    <dgm:cxn modelId="{4733A193-1D6F-4F63-AD52-DEF68C3D74CE}" type="presParOf" srcId="{34EB5FE9-82C9-46C9-A233-AE9E7104C86A}" destId="{FE381B54-C5E8-417F-8A8E-490FAA8D9665}" srcOrd="1" destOrd="0" presId="urn:microsoft.com/office/officeart/2008/layout/LinedList"/>
    <dgm:cxn modelId="{76154BAC-CEF0-43DD-BC05-7DBAD97BEFC4}" type="presParOf" srcId="{07A7CE4A-E8D1-4FE3-8756-BEA5669122E4}" destId="{525C4CFD-D20D-415F-8208-B51398A9D5A2}" srcOrd="8" destOrd="0" presId="urn:microsoft.com/office/officeart/2008/layout/LinedList"/>
    <dgm:cxn modelId="{C59A7DDA-F396-4E02-8405-8B3AAB73BD07}" type="presParOf" srcId="{07A7CE4A-E8D1-4FE3-8756-BEA5669122E4}" destId="{04FA99D5-128F-4D86-8987-0E4372E36A0C}" srcOrd="9" destOrd="0" presId="urn:microsoft.com/office/officeart/2008/layout/LinedList"/>
    <dgm:cxn modelId="{8A3ED3CB-9DE0-404B-B538-AA8ECAEDCCBC}" type="presParOf" srcId="{04FA99D5-128F-4D86-8987-0E4372E36A0C}" destId="{3CF59602-8A42-48D9-A7DB-138E5C036034}" srcOrd="0" destOrd="0" presId="urn:microsoft.com/office/officeart/2008/layout/LinedList"/>
    <dgm:cxn modelId="{086CCB0A-B9FB-4C83-A055-43BEDFD44975}" type="presParOf" srcId="{04FA99D5-128F-4D86-8987-0E4372E36A0C}" destId="{8F86088F-E9A9-447D-B117-E624A75B0F40}" srcOrd="1" destOrd="0" presId="urn:microsoft.com/office/officeart/2008/layout/LinedList"/>
    <dgm:cxn modelId="{54DBBF7C-94AC-4482-9A2C-956113E534C3}" type="presParOf" srcId="{07A7CE4A-E8D1-4FE3-8756-BEA5669122E4}" destId="{FC82BC90-0B12-4AF7-96E8-6042C26AAD90}" srcOrd="10" destOrd="0" presId="urn:microsoft.com/office/officeart/2008/layout/LinedList"/>
    <dgm:cxn modelId="{E151A35F-AC64-4123-86BE-47D14D515E63}" type="presParOf" srcId="{07A7CE4A-E8D1-4FE3-8756-BEA5669122E4}" destId="{2AE37687-3987-4103-B34D-AC1B8C68481D}" srcOrd="11" destOrd="0" presId="urn:microsoft.com/office/officeart/2008/layout/LinedList"/>
    <dgm:cxn modelId="{A17A8CEF-B040-48D1-BF75-FCECFE9A1304}" type="presParOf" srcId="{2AE37687-3987-4103-B34D-AC1B8C68481D}" destId="{41D61D95-AE08-4BF6-9448-8F932EC56B11}" srcOrd="0" destOrd="0" presId="urn:microsoft.com/office/officeart/2008/layout/LinedList"/>
    <dgm:cxn modelId="{F0E76A67-F98F-488C-9FB9-26BE90456B0B}" type="presParOf" srcId="{2AE37687-3987-4103-B34D-AC1B8C68481D}" destId="{595A2073-D984-4CEE-A1C9-E59E0029A39B}" srcOrd="1" destOrd="0" presId="urn:microsoft.com/office/officeart/2008/layout/LinedList"/>
    <dgm:cxn modelId="{297A6969-25C6-47A7-89CF-C2CA81FDCCF9}" type="presParOf" srcId="{07A7CE4A-E8D1-4FE3-8756-BEA5669122E4}" destId="{641EB73C-7B45-4237-80A9-8DA534D5D71F}" srcOrd="12" destOrd="0" presId="urn:microsoft.com/office/officeart/2008/layout/LinedList"/>
    <dgm:cxn modelId="{4CF0B86E-BD83-4C2E-BB99-7AF18F850784}" type="presParOf" srcId="{07A7CE4A-E8D1-4FE3-8756-BEA5669122E4}" destId="{EB92BC7E-9453-4E06-95A3-BF0E10B2F202}" srcOrd="13" destOrd="0" presId="urn:microsoft.com/office/officeart/2008/layout/LinedList"/>
    <dgm:cxn modelId="{45B9060C-D564-4F86-8E5F-70A9822E022A}" type="presParOf" srcId="{EB92BC7E-9453-4E06-95A3-BF0E10B2F202}" destId="{2F424995-2F60-4191-B3A8-1F676B257CD2}" srcOrd="0" destOrd="0" presId="urn:microsoft.com/office/officeart/2008/layout/LinedList"/>
    <dgm:cxn modelId="{2C4CFA2F-7585-4F41-8A43-A442B28E8EDD}" type="presParOf" srcId="{EB92BC7E-9453-4E06-95A3-BF0E10B2F202}" destId="{C168ED20-EB79-4465-8C2E-A9969A49DD6D}" srcOrd="1" destOrd="0" presId="urn:microsoft.com/office/officeart/2008/layout/LinedList"/>
    <dgm:cxn modelId="{AB164047-46C7-481B-ACE8-12360F2B2EEA}" type="presParOf" srcId="{07A7CE4A-E8D1-4FE3-8756-BEA5669122E4}" destId="{26159104-5F3E-4042-83B9-23985B501BEB}" srcOrd="14" destOrd="0" presId="urn:microsoft.com/office/officeart/2008/layout/LinedList"/>
    <dgm:cxn modelId="{A3107D11-0D18-4F6E-AAA9-0C9D92FDDC3A}" type="presParOf" srcId="{07A7CE4A-E8D1-4FE3-8756-BEA5669122E4}" destId="{19DE971E-8FD9-4FE4-91CF-10EEC69FFAF2}" srcOrd="15" destOrd="0" presId="urn:microsoft.com/office/officeart/2008/layout/LinedList"/>
    <dgm:cxn modelId="{322B38CD-6E90-4E78-B3BA-5706813A3C5D}" type="presParOf" srcId="{19DE971E-8FD9-4FE4-91CF-10EEC69FFAF2}" destId="{32666746-8BE1-4783-B486-3416D1923991}" srcOrd="0" destOrd="0" presId="urn:microsoft.com/office/officeart/2008/layout/LinedList"/>
    <dgm:cxn modelId="{B530A024-6C03-4369-8F99-1F456BC31C62}" type="presParOf" srcId="{19DE971E-8FD9-4FE4-91CF-10EEC69FFAF2}" destId="{F02B0D8D-1ED1-4F95-999F-95B9ACCAB5F6}" srcOrd="1" destOrd="0" presId="urn:microsoft.com/office/officeart/2008/layout/LinedList"/>
    <dgm:cxn modelId="{BE278EC7-0A40-4E70-B392-7877CE5A3AA6}" type="presParOf" srcId="{07A7CE4A-E8D1-4FE3-8756-BEA5669122E4}" destId="{A20F4091-BC52-4713-BD98-C985CF1DC4F9}" srcOrd="16" destOrd="0" presId="urn:microsoft.com/office/officeart/2008/layout/LinedList"/>
    <dgm:cxn modelId="{D0BE3576-6A23-4E87-8F48-396AC673D487}" type="presParOf" srcId="{07A7CE4A-E8D1-4FE3-8756-BEA5669122E4}" destId="{90BFAC40-B6EE-4E69-B590-86DD455425E9}" srcOrd="17" destOrd="0" presId="urn:microsoft.com/office/officeart/2008/layout/LinedList"/>
    <dgm:cxn modelId="{3198A00C-89C2-4A72-9D08-A07E64AB260D}" type="presParOf" srcId="{90BFAC40-B6EE-4E69-B590-86DD455425E9}" destId="{2DA88494-63EF-4F75-BD90-4994408AD604}" srcOrd="0" destOrd="0" presId="urn:microsoft.com/office/officeart/2008/layout/LinedList"/>
    <dgm:cxn modelId="{06A790FD-9905-4A0F-A78E-3F414E7BA138}" type="presParOf" srcId="{90BFAC40-B6EE-4E69-B590-86DD455425E9}" destId="{54873C3C-DDEE-400E-A54F-57E191BA5D1B}" srcOrd="1" destOrd="0" presId="urn:microsoft.com/office/officeart/2008/layout/LinedList"/>
    <dgm:cxn modelId="{64CB86D8-F016-47B6-AED9-9612EFA24356}" type="presParOf" srcId="{07A7CE4A-E8D1-4FE3-8756-BEA5669122E4}" destId="{C8928231-5977-40A7-91F9-F5458C6A68F0}" srcOrd="18" destOrd="0" presId="urn:microsoft.com/office/officeart/2008/layout/LinedList"/>
    <dgm:cxn modelId="{F9C7066E-2B57-4D49-9D86-9155B922A3BB}" type="presParOf" srcId="{07A7CE4A-E8D1-4FE3-8756-BEA5669122E4}" destId="{44AFB4EB-B29D-43F6-A433-47B8CAA34C31}" srcOrd="19" destOrd="0" presId="urn:microsoft.com/office/officeart/2008/layout/LinedList"/>
    <dgm:cxn modelId="{11B213C8-7DFF-467B-ACC2-8E383836E550}" type="presParOf" srcId="{44AFB4EB-B29D-43F6-A433-47B8CAA34C31}" destId="{C64B0DCB-8932-44A8-ACF9-C25E18C4FB5D}" srcOrd="0" destOrd="0" presId="urn:microsoft.com/office/officeart/2008/layout/LinedList"/>
    <dgm:cxn modelId="{C457988D-A887-4A48-B813-020FD43EE53E}" type="presParOf" srcId="{44AFB4EB-B29D-43F6-A433-47B8CAA34C31}" destId="{B2DF512C-308E-4F24-BDC1-832FD8301888}" srcOrd="1" destOrd="0" presId="urn:microsoft.com/office/officeart/2008/layout/LinedList"/>
    <dgm:cxn modelId="{5B338DBA-F5A4-44E1-B177-E0EE5BCC667C}" type="presParOf" srcId="{07A7CE4A-E8D1-4FE3-8756-BEA5669122E4}" destId="{49F0E087-485D-4093-8E61-F91A1511E011}" srcOrd="20" destOrd="0" presId="urn:microsoft.com/office/officeart/2008/layout/LinedList"/>
    <dgm:cxn modelId="{949CB873-109E-4C58-B04B-6F888D8CF851}" type="presParOf" srcId="{07A7CE4A-E8D1-4FE3-8756-BEA5669122E4}" destId="{14EC45E1-A476-43C9-A072-4FFC50EC7F02}" srcOrd="21" destOrd="0" presId="urn:microsoft.com/office/officeart/2008/layout/LinedList"/>
    <dgm:cxn modelId="{DD47D0A2-F3B9-432D-9D88-C64E89A751BC}" type="presParOf" srcId="{14EC45E1-A476-43C9-A072-4FFC50EC7F02}" destId="{6938115A-0954-4BC7-B926-A85CDC6190BB}" srcOrd="0" destOrd="0" presId="urn:microsoft.com/office/officeart/2008/layout/LinedList"/>
    <dgm:cxn modelId="{A586CD23-0F01-4C80-BED4-3FABC4523A6E}" type="presParOf" srcId="{14EC45E1-A476-43C9-A072-4FFC50EC7F02}" destId="{C853C5C0-5974-47A6-B75C-1BA480685C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6FF15-17B1-479E-AEA2-00E4EA55270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CC00A8-BC2D-4F91-A27B-9B1A6A4E0B72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Quotes</a:t>
          </a:r>
        </a:p>
      </dgm:t>
    </dgm:pt>
    <dgm:pt modelId="{82E6EC36-19D1-483F-B9E9-5641DDD04592}" type="parTrans" cxnId="{DDB8B88E-8776-4C6B-A261-1701163D9A4E}">
      <dgm:prSet/>
      <dgm:spPr/>
      <dgm:t>
        <a:bodyPr/>
        <a:lstStyle/>
        <a:p>
          <a:endParaRPr lang="en-US"/>
        </a:p>
      </dgm:t>
    </dgm:pt>
    <dgm:pt modelId="{A9E7C954-D255-4DDE-841C-C7501A82F587}" type="sibTrans" cxnId="{DDB8B88E-8776-4C6B-A261-1701163D9A4E}">
      <dgm:prSet/>
      <dgm:spPr/>
      <dgm:t>
        <a:bodyPr/>
        <a:lstStyle/>
        <a:p>
          <a:endParaRPr lang="en-US"/>
        </a:p>
      </dgm:t>
    </dgm:pt>
    <dgm:pt modelId="{4EE5DDBC-47C4-4E28-9941-44C7B8152872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Why you chose your vendors</a:t>
          </a:r>
        </a:p>
      </dgm:t>
    </dgm:pt>
    <dgm:pt modelId="{940B2991-AE49-44EA-8C19-1445BCE74FBA}" type="parTrans" cxnId="{737E65FF-4103-4933-9F1E-6ABDA0E3AB03}">
      <dgm:prSet/>
      <dgm:spPr/>
      <dgm:t>
        <a:bodyPr/>
        <a:lstStyle/>
        <a:p>
          <a:endParaRPr lang="en-US"/>
        </a:p>
      </dgm:t>
    </dgm:pt>
    <dgm:pt modelId="{093B51F4-8B4C-4371-999B-3DE096CF41B9}" type="sibTrans" cxnId="{737E65FF-4103-4933-9F1E-6ABDA0E3AB03}">
      <dgm:prSet/>
      <dgm:spPr/>
      <dgm:t>
        <a:bodyPr/>
        <a:lstStyle/>
        <a:p>
          <a:endParaRPr lang="en-US"/>
        </a:p>
      </dgm:t>
    </dgm:pt>
    <dgm:pt modelId="{3DCFF401-879D-4732-88D3-6C8329F80E95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Purchase Orders</a:t>
          </a:r>
        </a:p>
      </dgm:t>
    </dgm:pt>
    <dgm:pt modelId="{1EA28E80-5A11-4E21-9CFF-2F47E3A03177}" type="parTrans" cxnId="{2715D247-5F87-443A-8676-D3047CDDCB38}">
      <dgm:prSet/>
      <dgm:spPr/>
      <dgm:t>
        <a:bodyPr/>
        <a:lstStyle/>
        <a:p>
          <a:endParaRPr lang="en-US"/>
        </a:p>
      </dgm:t>
    </dgm:pt>
    <dgm:pt modelId="{37CCFB2A-F403-4ECB-89EB-F3DF36807F00}" type="sibTrans" cxnId="{2715D247-5F87-443A-8676-D3047CDDCB38}">
      <dgm:prSet/>
      <dgm:spPr/>
      <dgm:t>
        <a:bodyPr/>
        <a:lstStyle/>
        <a:p>
          <a:endParaRPr lang="en-US"/>
        </a:p>
      </dgm:t>
    </dgm:pt>
    <dgm:pt modelId="{FF8B8078-9B88-4EE8-8585-F16AF40F8E65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Delivery slips</a:t>
          </a:r>
        </a:p>
      </dgm:t>
    </dgm:pt>
    <dgm:pt modelId="{54200BC2-75F2-4F5C-8D29-460FC215CFB0}" type="parTrans" cxnId="{848EFACC-B202-4CE7-8AC8-02DB80B83525}">
      <dgm:prSet/>
      <dgm:spPr/>
      <dgm:t>
        <a:bodyPr/>
        <a:lstStyle/>
        <a:p>
          <a:endParaRPr lang="en-US"/>
        </a:p>
      </dgm:t>
    </dgm:pt>
    <dgm:pt modelId="{193A98F8-E2F9-45AB-AC14-077B1D346281}" type="sibTrans" cxnId="{848EFACC-B202-4CE7-8AC8-02DB80B83525}">
      <dgm:prSet/>
      <dgm:spPr/>
      <dgm:t>
        <a:bodyPr/>
        <a:lstStyle/>
        <a:p>
          <a:endParaRPr lang="en-US"/>
        </a:p>
      </dgm:t>
    </dgm:pt>
    <dgm:pt modelId="{678EF9CE-7C5B-4239-8CBA-48D3C948FEEA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Packing Slips</a:t>
          </a:r>
        </a:p>
      </dgm:t>
    </dgm:pt>
    <dgm:pt modelId="{0685D3F0-0FD8-4037-A5BC-B3BAE4B09CDD}" type="parTrans" cxnId="{A394A7FE-E614-4642-B263-6365A1A130E5}">
      <dgm:prSet/>
      <dgm:spPr/>
      <dgm:t>
        <a:bodyPr/>
        <a:lstStyle/>
        <a:p>
          <a:endParaRPr lang="en-US"/>
        </a:p>
      </dgm:t>
    </dgm:pt>
    <dgm:pt modelId="{E3CA8C88-BDD6-4DAB-8319-F193279FFDAA}" type="sibTrans" cxnId="{A394A7FE-E614-4642-B263-6365A1A130E5}">
      <dgm:prSet/>
      <dgm:spPr/>
      <dgm:t>
        <a:bodyPr/>
        <a:lstStyle/>
        <a:p>
          <a:endParaRPr lang="en-US"/>
        </a:p>
      </dgm:t>
    </dgm:pt>
    <dgm:pt modelId="{DDF46094-9083-401C-862D-F7655BACBDD3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Inventory</a:t>
          </a:r>
        </a:p>
      </dgm:t>
    </dgm:pt>
    <dgm:pt modelId="{164B681B-DD84-4411-AB29-4C669C0F3728}" type="parTrans" cxnId="{6F6D2B68-1456-4FD9-AE11-F77673E28F41}">
      <dgm:prSet/>
      <dgm:spPr/>
      <dgm:t>
        <a:bodyPr/>
        <a:lstStyle/>
        <a:p>
          <a:endParaRPr lang="en-US"/>
        </a:p>
      </dgm:t>
    </dgm:pt>
    <dgm:pt modelId="{94CCC8B0-74CC-4DEB-B7AE-E4C5CE9D4043}" type="sibTrans" cxnId="{6F6D2B68-1456-4FD9-AE11-F77673E28F41}">
      <dgm:prSet/>
      <dgm:spPr/>
      <dgm:t>
        <a:bodyPr/>
        <a:lstStyle/>
        <a:p>
          <a:endParaRPr lang="en-US"/>
        </a:p>
      </dgm:t>
    </dgm:pt>
    <dgm:pt modelId="{E6D4F09A-3DEF-4D3E-BDF2-C86CA6BAC050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Invoices</a:t>
          </a:r>
        </a:p>
      </dgm:t>
    </dgm:pt>
    <dgm:pt modelId="{C9EFDC5F-D1B1-482D-B7FB-5D06901F7CA6}" type="parTrans" cxnId="{67A0DA86-AE58-40E3-8C1F-BC612B2D302E}">
      <dgm:prSet/>
      <dgm:spPr/>
      <dgm:t>
        <a:bodyPr/>
        <a:lstStyle/>
        <a:p>
          <a:endParaRPr lang="en-US"/>
        </a:p>
      </dgm:t>
    </dgm:pt>
    <dgm:pt modelId="{4553A51D-CEAD-4BDC-8C0D-D36C7F055C1A}" type="sibTrans" cxnId="{67A0DA86-AE58-40E3-8C1F-BC612B2D302E}">
      <dgm:prSet/>
      <dgm:spPr/>
      <dgm:t>
        <a:bodyPr/>
        <a:lstStyle/>
        <a:p>
          <a:endParaRPr lang="en-US"/>
        </a:p>
      </dgm:t>
    </dgm:pt>
    <dgm:pt modelId="{F7B9261F-1FC3-40C0-98FB-CD6BA4C8C0F7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Payments</a:t>
          </a:r>
        </a:p>
      </dgm:t>
    </dgm:pt>
    <dgm:pt modelId="{5B0B64E6-F53E-40F0-9D6A-831B28846D52}" type="parTrans" cxnId="{622B11B0-46BB-4B8D-8125-9E36AC3E9BBF}">
      <dgm:prSet/>
      <dgm:spPr/>
      <dgm:t>
        <a:bodyPr/>
        <a:lstStyle/>
        <a:p>
          <a:endParaRPr lang="en-US"/>
        </a:p>
      </dgm:t>
    </dgm:pt>
    <dgm:pt modelId="{7471D7EF-2E8F-457D-B1D4-AED85321AEF3}" type="sibTrans" cxnId="{622B11B0-46BB-4B8D-8125-9E36AC3E9BBF}">
      <dgm:prSet/>
      <dgm:spPr/>
      <dgm:t>
        <a:bodyPr/>
        <a:lstStyle/>
        <a:p>
          <a:endParaRPr lang="en-US"/>
        </a:p>
      </dgm:t>
    </dgm:pt>
    <dgm:pt modelId="{ADE9B18D-2476-4E13-A834-33081669F637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Cancelled Checks</a:t>
          </a:r>
        </a:p>
      </dgm:t>
    </dgm:pt>
    <dgm:pt modelId="{70FD93D1-AB4D-4247-BBF5-2B46C34B675A}" type="parTrans" cxnId="{3164B3BC-5762-4E22-BE52-E42FA5DD3135}">
      <dgm:prSet/>
      <dgm:spPr/>
      <dgm:t>
        <a:bodyPr/>
        <a:lstStyle/>
        <a:p>
          <a:endParaRPr lang="en-US"/>
        </a:p>
      </dgm:t>
    </dgm:pt>
    <dgm:pt modelId="{8ECF2F87-A791-481D-A73B-885C7EE5141B}" type="sibTrans" cxnId="{3164B3BC-5762-4E22-BE52-E42FA5DD3135}">
      <dgm:prSet/>
      <dgm:spPr/>
      <dgm:t>
        <a:bodyPr/>
        <a:lstStyle/>
        <a:p>
          <a:endParaRPr lang="en-US"/>
        </a:p>
      </dgm:t>
    </dgm:pt>
    <dgm:pt modelId="{55FB5B57-085D-4F34-8DD4-5A434E1B7816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Bank Statements</a:t>
          </a:r>
        </a:p>
      </dgm:t>
    </dgm:pt>
    <dgm:pt modelId="{7F961E50-AF69-4AAB-9B6F-A9EA359F9BD2}" type="parTrans" cxnId="{11FAF3BD-B305-4BB5-910D-24C2127F2DAB}">
      <dgm:prSet/>
      <dgm:spPr/>
      <dgm:t>
        <a:bodyPr/>
        <a:lstStyle/>
        <a:p>
          <a:endParaRPr lang="en-US"/>
        </a:p>
      </dgm:t>
    </dgm:pt>
    <dgm:pt modelId="{1C1ADDB7-529C-4D3A-9E68-EC0BC92F163C}" type="sibTrans" cxnId="{11FAF3BD-B305-4BB5-910D-24C2127F2DAB}">
      <dgm:prSet/>
      <dgm:spPr/>
      <dgm:t>
        <a:bodyPr/>
        <a:lstStyle/>
        <a:p>
          <a:endParaRPr lang="en-US"/>
        </a:p>
      </dgm:t>
    </dgm:pt>
    <dgm:pt modelId="{FD419156-2001-4B04-8719-3089326EF17D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Credit Card Statements</a:t>
          </a:r>
        </a:p>
      </dgm:t>
    </dgm:pt>
    <dgm:pt modelId="{62AE038A-9F3B-49FB-9933-0598D3EAD6D5}" type="parTrans" cxnId="{B93146F4-5761-43EC-84F6-7C546F23AAF5}">
      <dgm:prSet/>
      <dgm:spPr/>
      <dgm:t>
        <a:bodyPr/>
        <a:lstStyle/>
        <a:p>
          <a:endParaRPr lang="en-US"/>
        </a:p>
      </dgm:t>
    </dgm:pt>
    <dgm:pt modelId="{32D82B83-1B6F-4884-B14D-9A20153AB127}" type="sibTrans" cxnId="{B93146F4-5761-43EC-84F6-7C546F23AAF5}">
      <dgm:prSet/>
      <dgm:spPr/>
      <dgm:t>
        <a:bodyPr/>
        <a:lstStyle/>
        <a:p>
          <a:endParaRPr lang="en-US"/>
        </a:p>
      </dgm:t>
    </dgm:pt>
    <dgm:pt modelId="{07A7CE4A-E8D1-4FE3-8756-BEA5669122E4}" type="pres">
      <dgm:prSet presAssocID="{A5E6FF15-17B1-479E-AEA2-00E4EA552704}" presName="vert0" presStyleCnt="0">
        <dgm:presLayoutVars>
          <dgm:dir/>
          <dgm:animOne val="branch"/>
          <dgm:animLvl val="lvl"/>
        </dgm:presLayoutVars>
      </dgm:prSet>
      <dgm:spPr/>
    </dgm:pt>
    <dgm:pt modelId="{BE9A6D8A-8100-4054-885D-FACA47840228}" type="pres">
      <dgm:prSet presAssocID="{34CC00A8-BC2D-4F91-A27B-9B1A6A4E0B72}" presName="thickLine" presStyleLbl="alignNode1" presStyleIdx="0" presStyleCnt="11"/>
      <dgm:spPr/>
    </dgm:pt>
    <dgm:pt modelId="{C7DFDEF0-37FF-49CF-B508-A2E05C91FCF4}" type="pres">
      <dgm:prSet presAssocID="{34CC00A8-BC2D-4F91-A27B-9B1A6A4E0B72}" presName="horz1" presStyleCnt="0"/>
      <dgm:spPr/>
    </dgm:pt>
    <dgm:pt modelId="{40EFF460-C505-40EC-A4B7-471639E806CB}" type="pres">
      <dgm:prSet presAssocID="{34CC00A8-BC2D-4F91-A27B-9B1A6A4E0B72}" presName="tx1" presStyleLbl="revTx" presStyleIdx="0" presStyleCnt="11"/>
      <dgm:spPr/>
    </dgm:pt>
    <dgm:pt modelId="{315E7647-0001-4A38-BAE2-BB8B620432E5}" type="pres">
      <dgm:prSet presAssocID="{34CC00A8-BC2D-4F91-A27B-9B1A6A4E0B72}" presName="vert1" presStyleCnt="0"/>
      <dgm:spPr/>
    </dgm:pt>
    <dgm:pt modelId="{317C2E30-5001-4213-8871-33BE441F821F}" type="pres">
      <dgm:prSet presAssocID="{4EE5DDBC-47C4-4E28-9941-44C7B8152872}" presName="thickLine" presStyleLbl="alignNode1" presStyleIdx="1" presStyleCnt="11"/>
      <dgm:spPr/>
    </dgm:pt>
    <dgm:pt modelId="{A0CFD1E5-63AB-48F7-ACFC-E69D25B2B1CB}" type="pres">
      <dgm:prSet presAssocID="{4EE5DDBC-47C4-4E28-9941-44C7B8152872}" presName="horz1" presStyleCnt="0"/>
      <dgm:spPr/>
    </dgm:pt>
    <dgm:pt modelId="{E57C66DE-9B69-489C-A027-A557414E6DB2}" type="pres">
      <dgm:prSet presAssocID="{4EE5DDBC-47C4-4E28-9941-44C7B8152872}" presName="tx1" presStyleLbl="revTx" presStyleIdx="1" presStyleCnt="11"/>
      <dgm:spPr/>
    </dgm:pt>
    <dgm:pt modelId="{B525741E-F61B-4254-800B-2E6745B05682}" type="pres">
      <dgm:prSet presAssocID="{4EE5DDBC-47C4-4E28-9941-44C7B8152872}" presName="vert1" presStyleCnt="0"/>
      <dgm:spPr/>
    </dgm:pt>
    <dgm:pt modelId="{CDDF3913-870B-4CFA-9392-69B25FCFD6BA}" type="pres">
      <dgm:prSet presAssocID="{3DCFF401-879D-4732-88D3-6C8329F80E95}" presName="thickLine" presStyleLbl="alignNode1" presStyleIdx="2" presStyleCnt="11"/>
      <dgm:spPr/>
    </dgm:pt>
    <dgm:pt modelId="{162FB7D3-F362-4133-9F6F-2CCE56EDB516}" type="pres">
      <dgm:prSet presAssocID="{3DCFF401-879D-4732-88D3-6C8329F80E95}" presName="horz1" presStyleCnt="0"/>
      <dgm:spPr/>
    </dgm:pt>
    <dgm:pt modelId="{95013C53-5CFF-4219-BAE0-3A022C53A65B}" type="pres">
      <dgm:prSet presAssocID="{3DCFF401-879D-4732-88D3-6C8329F80E95}" presName="tx1" presStyleLbl="revTx" presStyleIdx="2" presStyleCnt="11"/>
      <dgm:spPr/>
    </dgm:pt>
    <dgm:pt modelId="{19F7BC45-FCA0-42D0-BEDC-34E14B6B1CFC}" type="pres">
      <dgm:prSet presAssocID="{3DCFF401-879D-4732-88D3-6C8329F80E95}" presName="vert1" presStyleCnt="0"/>
      <dgm:spPr/>
    </dgm:pt>
    <dgm:pt modelId="{61C9EAB9-0987-458B-B07E-ABA8C01F6001}" type="pres">
      <dgm:prSet presAssocID="{FF8B8078-9B88-4EE8-8585-F16AF40F8E65}" presName="thickLine" presStyleLbl="alignNode1" presStyleIdx="3" presStyleCnt="11"/>
      <dgm:spPr/>
    </dgm:pt>
    <dgm:pt modelId="{34EB5FE9-82C9-46C9-A233-AE9E7104C86A}" type="pres">
      <dgm:prSet presAssocID="{FF8B8078-9B88-4EE8-8585-F16AF40F8E65}" presName="horz1" presStyleCnt="0"/>
      <dgm:spPr/>
    </dgm:pt>
    <dgm:pt modelId="{FE161A2D-0F11-4E07-984A-843C395521A8}" type="pres">
      <dgm:prSet presAssocID="{FF8B8078-9B88-4EE8-8585-F16AF40F8E65}" presName="tx1" presStyleLbl="revTx" presStyleIdx="3" presStyleCnt="11"/>
      <dgm:spPr/>
    </dgm:pt>
    <dgm:pt modelId="{FE381B54-C5E8-417F-8A8E-490FAA8D9665}" type="pres">
      <dgm:prSet presAssocID="{FF8B8078-9B88-4EE8-8585-F16AF40F8E65}" presName="vert1" presStyleCnt="0"/>
      <dgm:spPr/>
    </dgm:pt>
    <dgm:pt modelId="{525C4CFD-D20D-415F-8208-B51398A9D5A2}" type="pres">
      <dgm:prSet presAssocID="{678EF9CE-7C5B-4239-8CBA-48D3C948FEEA}" presName="thickLine" presStyleLbl="alignNode1" presStyleIdx="4" presStyleCnt="11"/>
      <dgm:spPr/>
    </dgm:pt>
    <dgm:pt modelId="{04FA99D5-128F-4D86-8987-0E4372E36A0C}" type="pres">
      <dgm:prSet presAssocID="{678EF9CE-7C5B-4239-8CBA-48D3C948FEEA}" presName="horz1" presStyleCnt="0"/>
      <dgm:spPr/>
    </dgm:pt>
    <dgm:pt modelId="{3CF59602-8A42-48D9-A7DB-138E5C036034}" type="pres">
      <dgm:prSet presAssocID="{678EF9CE-7C5B-4239-8CBA-48D3C948FEEA}" presName="tx1" presStyleLbl="revTx" presStyleIdx="4" presStyleCnt="11"/>
      <dgm:spPr/>
    </dgm:pt>
    <dgm:pt modelId="{8F86088F-E9A9-447D-B117-E624A75B0F40}" type="pres">
      <dgm:prSet presAssocID="{678EF9CE-7C5B-4239-8CBA-48D3C948FEEA}" presName="vert1" presStyleCnt="0"/>
      <dgm:spPr/>
    </dgm:pt>
    <dgm:pt modelId="{FC82BC90-0B12-4AF7-96E8-6042C26AAD90}" type="pres">
      <dgm:prSet presAssocID="{DDF46094-9083-401C-862D-F7655BACBDD3}" presName="thickLine" presStyleLbl="alignNode1" presStyleIdx="5" presStyleCnt="11"/>
      <dgm:spPr/>
    </dgm:pt>
    <dgm:pt modelId="{2AE37687-3987-4103-B34D-AC1B8C68481D}" type="pres">
      <dgm:prSet presAssocID="{DDF46094-9083-401C-862D-F7655BACBDD3}" presName="horz1" presStyleCnt="0"/>
      <dgm:spPr/>
    </dgm:pt>
    <dgm:pt modelId="{41D61D95-AE08-4BF6-9448-8F932EC56B11}" type="pres">
      <dgm:prSet presAssocID="{DDF46094-9083-401C-862D-F7655BACBDD3}" presName="tx1" presStyleLbl="revTx" presStyleIdx="5" presStyleCnt="11"/>
      <dgm:spPr/>
    </dgm:pt>
    <dgm:pt modelId="{595A2073-D984-4CEE-A1C9-E59E0029A39B}" type="pres">
      <dgm:prSet presAssocID="{DDF46094-9083-401C-862D-F7655BACBDD3}" presName="vert1" presStyleCnt="0"/>
      <dgm:spPr/>
    </dgm:pt>
    <dgm:pt modelId="{641EB73C-7B45-4237-80A9-8DA534D5D71F}" type="pres">
      <dgm:prSet presAssocID="{E6D4F09A-3DEF-4D3E-BDF2-C86CA6BAC050}" presName="thickLine" presStyleLbl="alignNode1" presStyleIdx="6" presStyleCnt="11"/>
      <dgm:spPr/>
    </dgm:pt>
    <dgm:pt modelId="{EB92BC7E-9453-4E06-95A3-BF0E10B2F202}" type="pres">
      <dgm:prSet presAssocID="{E6D4F09A-3DEF-4D3E-BDF2-C86CA6BAC050}" presName="horz1" presStyleCnt="0"/>
      <dgm:spPr/>
    </dgm:pt>
    <dgm:pt modelId="{2F424995-2F60-4191-B3A8-1F676B257CD2}" type="pres">
      <dgm:prSet presAssocID="{E6D4F09A-3DEF-4D3E-BDF2-C86CA6BAC050}" presName="tx1" presStyleLbl="revTx" presStyleIdx="6" presStyleCnt="11"/>
      <dgm:spPr/>
    </dgm:pt>
    <dgm:pt modelId="{C168ED20-EB79-4465-8C2E-A9969A49DD6D}" type="pres">
      <dgm:prSet presAssocID="{E6D4F09A-3DEF-4D3E-BDF2-C86CA6BAC050}" presName="vert1" presStyleCnt="0"/>
      <dgm:spPr/>
    </dgm:pt>
    <dgm:pt modelId="{26159104-5F3E-4042-83B9-23985B501BEB}" type="pres">
      <dgm:prSet presAssocID="{F7B9261F-1FC3-40C0-98FB-CD6BA4C8C0F7}" presName="thickLine" presStyleLbl="alignNode1" presStyleIdx="7" presStyleCnt="11"/>
      <dgm:spPr/>
    </dgm:pt>
    <dgm:pt modelId="{19DE971E-8FD9-4FE4-91CF-10EEC69FFAF2}" type="pres">
      <dgm:prSet presAssocID="{F7B9261F-1FC3-40C0-98FB-CD6BA4C8C0F7}" presName="horz1" presStyleCnt="0"/>
      <dgm:spPr/>
    </dgm:pt>
    <dgm:pt modelId="{32666746-8BE1-4783-B486-3416D1923991}" type="pres">
      <dgm:prSet presAssocID="{F7B9261F-1FC3-40C0-98FB-CD6BA4C8C0F7}" presName="tx1" presStyleLbl="revTx" presStyleIdx="7" presStyleCnt="11"/>
      <dgm:spPr/>
    </dgm:pt>
    <dgm:pt modelId="{F02B0D8D-1ED1-4F95-999F-95B9ACCAB5F6}" type="pres">
      <dgm:prSet presAssocID="{F7B9261F-1FC3-40C0-98FB-CD6BA4C8C0F7}" presName="vert1" presStyleCnt="0"/>
      <dgm:spPr/>
    </dgm:pt>
    <dgm:pt modelId="{A20F4091-BC52-4713-BD98-C985CF1DC4F9}" type="pres">
      <dgm:prSet presAssocID="{ADE9B18D-2476-4E13-A834-33081669F637}" presName="thickLine" presStyleLbl="alignNode1" presStyleIdx="8" presStyleCnt="11"/>
      <dgm:spPr/>
    </dgm:pt>
    <dgm:pt modelId="{90BFAC40-B6EE-4E69-B590-86DD455425E9}" type="pres">
      <dgm:prSet presAssocID="{ADE9B18D-2476-4E13-A834-33081669F637}" presName="horz1" presStyleCnt="0"/>
      <dgm:spPr/>
    </dgm:pt>
    <dgm:pt modelId="{2DA88494-63EF-4F75-BD90-4994408AD604}" type="pres">
      <dgm:prSet presAssocID="{ADE9B18D-2476-4E13-A834-33081669F637}" presName="tx1" presStyleLbl="revTx" presStyleIdx="8" presStyleCnt="11"/>
      <dgm:spPr/>
    </dgm:pt>
    <dgm:pt modelId="{54873C3C-DDEE-400E-A54F-57E191BA5D1B}" type="pres">
      <dgm:prSet presAssocID="{ADE9B18D-2476-4E13-A834-33081669F637}" presName="vert1" presStyleCnt="0"/>
      <dgm:spPr/>
    </dgm:pt>
    <dgm:pt modelId="{C8928231-5977-40A7-91F9-F5458C6A68F0}" type="pres">
      <dgm:prSet presAssocID="{55FB5B57-085D-4F34-8DD4-5A434E1B7816}" presName="thickLine" presStyleLbl="alignNode1" presStyleIdx="9" presStyleCnt="11"/>
      <dgm:spPr/>
    </dgm:pt>
    <dgm:pt modelId="{44AFB4EB-B29D-43F6-A433-47B8CAA34C31}" type="pres">
      <dgm:prSet presAssocID="{55FB5B57-085D-4F34-8DD4-5A434E1B7816}" presName="horz1" presStyleCnt="0"/>
      <dgm:spPr/>
    </dgm:pt>
    <dgm:pt modelId="{C64B0DCB-8932-44A8-ACF9-C25E18C4FB5D}" type="pres">
      <dgm:prSet presAssocID="{55FB5B57-085D-4F34-8DD4-5A434E1B7816}" presName="tx1" presStyleLbl="revTx" presStyleIdx="9" presStyleCnt="11"/>
      <dgm:spPr/>
    </dgm:pt>
    <dgm:pt modelId="{B2DF512C-308E-4F24-BDC1-832FD8301888}" type="pres">
      <dgm:prSet presAssocID="{55FB5B57-085D-4F34-8DD4-5A434E1B7816}" presName="vert1" presStyleCnt="0"/>
      <dgm:spPr/>
    </dgm:pt>
    <dgm:pt modelId="{49F0E087-485D-4093-8E61-F91A1511E011}" type="pres">
      <dgm:prSet presAssocID="{FD419156-2001-4B04-8719-3089326EF17D}" presName="thickLine" presStyleLbl="alignNode1" presStyleIdx="10" presStyleCnt="11"/>
      <dgm:spPr/>
    </dgm:pt>
    <dgm:pt modelId="{14EC45E1-A476-43C9-A072-4FFC50EC7F02}" type="pres">
      <dgm:prSet presAssocID="{FD419156-2001-4B04-8719-3089326EF17D}" presName="horz1" presStyleCnt="0"/>
      <dgm:spPr/>
    </dgm:pt>
    <dgm:pt modelId="{6938115A-0954-4BC7-B926-A85CDC6190BB}" type="pres">
      <dgm:prSet presAssocID="{FD419156-2001-4B04-8719-3089326EF17D}" presName="tx1" presStyleLbl="revTx" presStyleIdx="10" presStyleCnt="11"/>
      <dgm:spPr/>
    </dgm:pt>
    <dgm:pt modelId="{C853C5C0-5974-47A6-B75C-1BA480685C9D}" type="pres">
      <dgm:prSet presAssocID="{FD419156-2001-4B04-8719-3089326EF17D}" presName="vert1" presStyleCnt="0"/>
      <dgm:spPr/>
    </dgm:pt>
  </dgm:ptLst>
  <dgm:cxnLst>
    <dgm:cxn modelId="{293CAC00-C4E4-4C5E-BC36-25335C1AD2CA}" type="presOf" srcId="{55FB5B57-085D-4F34-8DD4-5A434E1B7816}" destId="{C64B0DCB-8932-44A8-ACF9-C25E18C4FB5D}" srcOrd="0" destOrd="0" presId="urn:microsoft.com/office/officeart/2008/layout/LinedList"/>
    <dgm:cxn modelId="{DF47DF05-CA45-45C6-A979-DE69765AE67F}" type="presOf" srcId="{E6D4F09A-3DEF-4D3E-BDF2-C86CA6BAC050}" destId="{2F424995-2F60-4191-B3A8-1F676B257CD2}" srcOrd="0" destOrd="0" presId="urn:microsoft.com/office/officeart/2008/layout/LinedList"/>
    <dgm:cxn modelId="{97FC3F38-29FA-4E45-B53F-65AC5676E9C8}" type="presOf" srcId="{678EF9CE-7C5B-4239-8CBA-48D3C948FEEA}" destId="{3CF59602-8A42-48D9-A7DB-138E5C036034}" srcOrd="0" destOrd="0" presId="urn:microsoft.com/office/officeart/2008/layout/LinedList"/>
    <dgm:cxn modelId="{41C05263-787F-4EC8-80FD-F271FD16A17B}" type="presOf" srcId="{ADE9B18D-2476-4E13-A834-33081669F637}" destId="{2DA88494-63EF-4F75-BD90-4994408AD604}" srcOrd="0" destOrd="0" presId="urn:microsoft.com/office/officeart/2008/layout/LinedList"/>
    <dgm:cxn modelId="{2715D247-5F87-443A-8676-D3047CDDCB38}" srcId="{A5E6FF15-17B1-479E-AEA2-00E4EA552704}" destId="{3DCFF401-879D-4732-88D3-6C8329F80E95}" srcOrd="2" destOrd="0" parTransId="{1EA28E80-5A11-4E21-9CFF-2F47E3A03177}" sibTransId="{37CCFB2A-F403-4ECB-89EB-F3DF36807F00}"/>
    <dgm:cxn modelId="{6F6D2B68-1456-4FD9-AE11-F77673E28F41}" srcId="{A5E6FF15-17B1-479E-AEA2-00E4EA552704}" destId="{DDF46094-9083-401C-862D-F7655BACBDD3}" srcOrd="5" destOrd="0" parTransId="{164B681B-DD84-4411-AB29-4C669C0F3728}" sibTransId="{94CCC8B0-74CC-4DEB-B7AE-E4C5CE9D4043}"/>
    <dgm:cxn modelId="{F1196683-5379-4ACB-85B9-F9639374B101}" type="presOf" srcId="{FD419156-2001-4B04-8719-3089326EF17D}" destId="{6938115A-0954-4BC7-B926-A85CDC6190BB}" srcOrd="0" destOrd="0" presId="urn:microsoft.com/office/officeart/2008/layout/LinedList"/>
    <dgm:cxn modelId="{67A0DA86-AE58-40E3-8C1F-BC612B2D302E}" srcId="{A5E6FF15-17B1-479E-AEA2-00E4EA552704}" destId="{E6D4F09A-3DEF-4D3E-BDF2-C86CA6BAC050}" srcOrd="6" destOrd="0" parTransId="{C9EFDC5F-D1B1-482D-B7FB-5D06901F7CA6}" sibTransId="{4553A51D-CEAD-4BDC-8C0D-D36C7F055C1A}"/>
    <dgm:cxn modelId="{DDB8B88E-8776-4C6B-A261-1701163D9A4E}" srcId="{A5E6FF15-17B1-479E-AEA2-00E4EA552704}" destId="{34CC00A8-BC2D-4F91-A27B-9B1A6A4E0B72}" srcOrd="0" destOrd="0" parTransId="{82E6EC36-19D1-483F-B9E9-5641DDD04592}" sibTransId="{A9E7C954-D255-4DDE-841C-C7501A82F587}"/>
    <dgm:cxn modelId="{D4CE3E97-DD68-49EA-86EA-5E45E1F1EFD6}" type="presOf" srcId="{3DCFF401-879D-4732-88D3-6C8329F80E95}" destId="{95013C53-5CFF-4219-BAE0-3A022C53A65B}" srcOrd="0" destOrd="0" presId="urn:microsoft.com/office/officeart/2008/layout/LinedList"/>
    <dgm:cxn modelId="{5A5048AC-DFA6-4533-9750-B9C71685E910}" type="presOf" srcId="{4EE5DDBC-47C4-4E28-9941-44C7B8152872}" destId="{E57C66DE-9B69-489C-A027-A557414E6DB2}" srcOrd="0" destOrd="0" presId="urn:microsoft.com/office/officeart/2008/layout/LinedList"/>
    <dgm:cxn modelId="{622B11B0-46BB-4B8D-8125-9E36AC3E9BBF}" srcId="{A5E6FF15-17B1-479E-AEA2-00E4EA552704}" destId="{F7B9261F-1FC3-40C0-98FB-CD6BA4C8C0F7}" srcOrd="7" destOrd="0" parTransId="{5B0B64E6-F53E-40F0-9D6A-831B28846D52}" sibTransId="{7471D7EF-2E8F-457D-B1D4-AED85321AEF3}"/>
    <dgm:cxn modelId="{3164B3BC-5762-4E22-BE52-E42FA5DD3135}" srcId="{A5E6FF15-17B1-479E-AEA2-00E4EA552704}" destId="{ADE9B18D-2476-4E13-A834-33081669F637}" srcOrd="8" destOrd="0" parTransId="{70FD93D1-AB4D-4247-BBF5-2B46C34B675A}" sibTransId="{8ECF2F87-A791-481D-A73B-885C7EE5141B}"/>
    <dgm:cxn modelId="{11FAF3BD-B305-4BB5-910D-24C2127F2DAB}" srcId="{A5E6FF15-17B1-479E-AEA2-00E4EA552704}" destId="{55FB5B57-085D-4F34-8DD4-5A434E1B7816}" srcOrd="9" destOrd="0" parTransId="{7F961E50-AF69-4AAB-9B6F-A9EA359F9BD2}" sibTransId="{1C1ADDB7-529C-4D3A-9E68-EC0BC92F163C}"/>
    <dgm:cxn modelId="{DDCBEEC0-E930-4ED4-A1B0-E08191E9F89D}" type="presOf" srcId="{A5E6FF15-17B1-479E-AEA2-00E4EA552704}" destId="{07A7CE4A-E8D1-4FE3-8756-BEA5669122E4}" srcOrd="0" destOrd="0" presId="urn:microsoft.com/office/officeart/2008/layout/LinedList"/>
    <dgm:cxn modelId="{848EFACC-B202-4CE7-8AC8-02DB80B83525}" srcId="{A5E6FF15-17B1-479E-AEA2-00E4EA552704}" destId="{FF8B8078-9B88-4EE8-8585-F16AF40F8E65}" srcOrd="3" destOrd="0" parTransId="{54200BC2-75F2-4F5C-8D29-460FC215CFB0}" sibTransId="{193A98F8-E2F9-45AB-AC14-077B1D346281}"/>
    <dgm:cxn modelId="{864606E2-CBB3-412C-A6E0-A5D72A63C514}" type="presOf" srcId="{FF8B8078-9B88-4EE8-8585-F16AF40F8E65}" destId="{FE161A2D-0F11-4E07-984A-843C395521A8}" srcOrd="0" destOrd="0" presId="urn:microsoft.com/office/officeart/2008/layout/LinedList"/>
    <dgm:cxn modelId="{95494AEB-F085-4C2C-97F8-67912A805217}" type="presOf" srcId="{34CC00A8-BC2D-4F91-A27B-9B1A6A4E0B72}" destId="{40EFF460-C505-40EC-A4B7-471639E806CB}" srcOrd="0" destOrd="0" presId="urn:microsoft.com/office/officeart/2008/layout/LinedList"/>
    <dgm:cxn modelId="{A6DBAEED-C1FC-4344-9A9A-17411771381A}" type="presOf" srcId="{F7B9261F-1FC3-40C0-98FB-CD6BA4C8C0F7}" destId="{32666746-8BE1-4783-B486-3416D1923991}" srcOrd="0" destOrd="0" presId="urn:microsoft.com/office/officeart/2008/layout/LinedList"/>
    <dgm:cxn modelId="{B93146F4-5761-43EC-84F6-7C546F23AAF5}" srcId="{A5E6FF15-17B1-479E-AEA2-00E4EA552704}" destId="{FD419156-2001-4B04-8719-3089326EF17D}" srcOrd="10" destOrd="0" parTransId="{62AE038A-9F3B-49FB-9933-0598D3EAD6D5}" sibTransId="{32D82B83-1B6F-4884-B14D-9A20153AB127}"/>
    <dgm:cxn modelId="{8D8E47FD-9E9F-482C-88E3-D30BBC169FB9}" type="presOf" srcId="{DDF46094-9083-401C-862D-F7655BACBDD3}" destId="{41D61D95-AE08-4BF6-9448-8F932EC56B11}" srcOrd="0" destOrd="0" presId="urn:microsoft.com/office/officeart/2008/layout/LinedList"/>
    <dgm:cxn modelId="{A394A7FE-E614-4642-B263-6365A1A130E5}" srcId="{A5E6FF15-17B1-479E-AEA2-00E4EA552704}" destId="{678EF9CE-7C5B-4239-8CBA-48D3C948FEEA}" srcOrd="4" destOrd="0" parTransId="{0685D3F0-0FD8-4037-A5BC-B3BAE4B09CDD}" sibTransId="{E3CA8C88-BDD6-4DAB-8319-F193279FFDAA}"/>
    <dgm:cxn modelId="{737E65FF-4103-4933-9F1E-6ABDA0E3AB03}" srcId="{A5E6FF15-17B1-479E-AEA2-00E4EA552704}" destId="{4EE5DDBC-47C4-4E28-9941-44C7B8152872}" srcOrd="1" destOrd="0" parTransId="{940B2991-AE49-44EA-8C19-1445BCE74FBA}" sibTransId="{093B51F4-8B4C-4371-999B-3DE096CF41B9}"/>
    <dgm:cxn modelId="{7F2F51CD-A32A-44EA-A0D0-8CF5354A6D60}" type="presParOf" srcId="{07A7CE4A-E8D1-4FE3-8756-BEA5669122E4}" destId="{BE9A6D8A-8100-4054-885D-FACA47840228}" srcOrd="0" destOrd="0" presId="urn:microsoft.com/office/officeart/2008/layout/LinedList"/>
    <dgm:cxn modelId="{8370FD31-1D4F-4F33-869A-7977D6706E6F}" type="presParOf" srcId="{07A7CE4A-E8D1-4FE3-8756-BEA5669122E4}" destId="{C7DFDEF0-37FF-49CF-B508-A2E05C91FCF4}" srcOrd="1" destOrd="0" presId="urn:microsoft.com/office/officeart/2008/layout/LinedList"/>
    <dgm:cxn modelId="{F6E2B099-2A9A-4F90-909B-284F90BE7EA8}" type="presParOf" srcId="{C7DFDEF0-37FF-49CF-B508-A2E05C91FCF4}" destId="{40EFF460-C505-40EC-A4B7-471639E806CB}" srcOrd="0" destOrd="0" presId="urn:microsoft.com/office/officeart/2008/layout/LinedList"/>
    <dgm:cxn modelId="{4BB1573D-960E-489A-BF54-368F6ADC3443}" type="presParOf" srcId="{C7DFDEF0-37FF-49CF-B508-A2E05C91FCF4}" destId="{315E7647-0001-4A38-BAE2-BB8B620432E5}" srcOrd="1" destOrd="0" presId="urn:microsoft.com/office/officeart/2008/layout/LinedList"/>
    <dgm:cxn modelId="{96EEAF9D-4A6F-450F-AD9D-AB939BD69B80}" type="presParOf" srcId="{07A7CE4A-E8D1-4FE3-8756-BEA5669122E4}" destId="{317C2E30-5001-4213-8871-33BE441F821F}" srcOrd="2" destOrd="0" presId="urn:microsoft.com/office/officeart/2008/layout/LinedList"/>
    <dgm:cxn modelId="{C35128E9-2076-4222-B940-F26C6B35CD51}" type="presParOf" srcId="{07A7CE4A-E8D1-4FE3-8756-BEA5669122E4}" destId="{A0CFD1E5-63AB-48F7-ACFC-E69D25B2B1CB}" srcOrd="3" destOrd="0" presId="urn:microsoft.com/office/officeart/2008/layout/LinedList"/>
    <dgm:cxn modelId="{2F68040B-BCD5-4892-9B26-96740380EA45}" type="presParOf" srcId="{A0CFD1E5-63AB-48F7-ACFC-E69D25B2B1CB}" destId="{E57C66DE-9B69-489C-A027-A557414E6DB2}" srcOrd="0" destOrd="0" presId="urn:microsoft.com/office/officeart/2008/layout/LinedList"/>
    <dgm:cxn modelId="{5599AC13-F1D1-43D7-9EF6-C7C8639F92C5}" type="presParOf" srcId="{A0CFD1E5-63AB-48F7-ACFC-E69D25B2B1CB}" destId="{B525741E-F61B-4254-800B-2E6745B05682}" srcOrd="1" destOrd="0" presId="urn:microsoft.com/office/officeart/2008/layout/LinedList"/>
    <dgm:cxn modelId="{FD987082-AE8A-4EE8-91F7-75973BDE9645}" type="presParOf" srcId="{07A7CE4A-E8D1-4FE3-8756-BEA5669122E4}" destId="{CDDF3913-870B-4CFA-9392-69B25FCFD6BA}" srcOrd="4" destOrd="0" presId="urn:microsoft.com/office/officeart/2008/layout/LinedList"/>
    <dgm:cxn modelId="{27938D3D-407D-4C65-9A1A-9B525822113E}" type="presParOf" srcId="{07A7CE4A-E8D1-4FE3-8756-BEA5669122E4}" destId="{162FB7D3-F362-4133-9F6F-2CCE56EDB516}" srcOrd="5" destOrd="0" presId="urn:microsoft.com/office/officeart/2008/layout/LinedList"/>
    <dgm:cxn modelId="{86254982-B862-457E-A617-20865972B7A3}" type="presParOf" srcId="{162FB7D3-F362-4133-9F6F-2CCE56EDB516}" destId="{95013C53-5CFF-4219-BAE0-3A022C53A65B}" srcOrd="0" destOrd="0" presId="urn:microsoft.com/office/officeart/2008/layout/LinedList"/>
    <dgm:cxn modelId="{30F07AD2-5753-428C-8A7F-3A2BC2A93D40}" type="presParOf" srcId="{162FB7D3-F362-4133-9F6F-2CCE56EDB516}" destId="{19F7BC45-FCA0-42D0-BEDC-34E14B6B1CFC}" srcOrd="1" destOrd="0" presId="urn:microsoft.com/office/officeart/2008/layout/LinedList"/>
    <dgm:cxn modelId="{7F89034C-C32D-41DA-B7B2-DDA4F58FFADF}" type="presParOf" srcId="{07A7CE4A-E8D1-4FE3-8756-BEA5669122E4}" destId="{61C9EAB9-0987-458B-B07E-ABA8C01F6001}" srcOrd="6" destOrd="0" presId="urn:microsoft.com/office/officeart/2008/layout/LinedList"/>
    <dgm:cxn modelId="{EFC994E5-F759-4997-9EBE-57E63FB1DE86}" type="presParOf" srcId="{07A7CE4A-E8D1-4FE3-8756-BEA5669122E4}" destId="{34EB5FE9-82C9-46C9-A233-AE9E7104C86A}" srcOrd="7" destOrd="0" presId="urn:microsoft.com/office/officeart/2008/layout/LinedList"/>
    <dgm:cxn modelId="{B82CD53F-A4D5-48EC-8169-B79B62522FE3}" type="presParOf" srcId="{34EB5FE9-82C9-46C9-A233-AE9E7104C86A}" destId="{FE161A2D-0F11-4E07-984A-843C395521A8}" srcOrd="0" destOrd="0" presId="urn:microsoft.com/office/officeart/2008/layout/LinedList"/>
    <dgm:cxn modelId="{4733A193-1D6F-4F63-AD52-DEF68C3D74CE}" type="presParOf" srcId="{34EB5FE9-82C9-46C9-A233-AE9E7104C86A}" destId="{FE381B54-C5E8-417F-8A8E-490FAA8D9665}" srcOrd="1" destOrd="0" presId="urn:microsoft.com/office/officeart/2008/layout/LinedList"/>
    <dgm:cxn modelId="{76154BAC-CEF0-43DD-BC05-7DBAD97BEFC4}" type="presParOf" srcId="{07A7CE4A-E8D1-4FE3-8756-BEA5669122E4}" destId="{525C4CFD-D20D-415F-8208-B51398A9D5A2}" srcOrd="8" destOrd="0" presId="urn:microsoft.com/office/officeart/2008/layout/LinedList"/>
    <dgm:cxn modelId="{C59A7DDA-F396-4E02-8405-8B3AAB73BD07}" type="presParOf" srcId="{07A7CE4A-E8D1-4FE3-8756-BEA5669122E4}" destId="{04FA99D5-128F-4D86-8987-0E4372E36A0C}" srcOrd="9" destOrd="0" presId="urn:microsoft.com/office/officeart/2008/layout/LinedList"/>
    <dgm:cxn modelId="{8A3ED3CB-9DE0-404B-B538-AA8ECAEDCCBC}" type="presParOf" srcId="{04FA99D5-128F-4D86-8987-0E4372E36A0C}" destId="{3CF59602-8A42-48D9-A7DB-138E5C036034}" srcOrd="0" destOrd="0" presId="urn:microsoft.com/office/officeart/2008/layout/LinedList"/>
    <dgm:cxn modelId="{086CCB0A-B9FB-4C83-A055-43BEDFD44975}" type="presParOf" srcId="{04FA99D5-128F-4D86-8987-0E4372E36A0C}" destId="{8F86088F-E9A9-447D-B117-E624A75B0F40}" srcOrd="1" destOrd="0" presId="urn:microsoft.com/office/officeart/2008/layout/LinedList"/>
    <dgm:cxn modelId="{54DBBF7C-94AC-4482-9A2C-956113E534C3}" type="presParOf" srcId="{07A7CE4A-E8D1-4FE3-8756-BEA5669122E4}" destId="{FC82BC90-0B12-4AF7-96E8-6042C26AAD90}" srcOrd="10" destOrd="0" presId="urn:microsoft.com/office/officeart/2008/layout/LinedList"/>
    <dgm:cxn modelId="{E151A35F-AC64-4123-86BE-47D14D515E63}" type="presParOf" srcId="{07A7CE4A-E8D1-4FE3-8756-BEA5669122E4}" destId="{2AE37687-3987-4103-B34D-AC1B8C68481D}" srcOrd="11" destOrd="0" presId="urn:microsoft.com/office/officeart/2008/layout/LinedList"/>
    <dgm:cxn modelId="{A17A8CEF-B040-48D1-BF75-FCECFE9A1304}" type="presParOf" srcId="{2AE37687-3987-4103-B34D-AC1B8C68481D}" destId="{41D61D95-AE08-4BF6-9448-8F932EC56B11}" srcOrd="0" destOrd="0" presId="urn:microsoft.com/office/officeart/2008/layout/LinedList"/>
    <dgm:cxn modelId="{F0E76A67-F98F-488C-9FB9-26BE90456B0B}" type="presParOf" srcId="{2AE37687-3987-4103-B34D-AC1B8C68481D}" destId="{595A2073-D984-4CEE-A1C9-E59E0029A39B}" srcOrd="1" destOrd="0" presId="urn:microsoft.com/office/officeart/2008/layout/LinedList"/>
    <dgm:cxn modelId="{297A6969-25C6-47A7-89CF-C2CA81FDCCF9}" type="presParOf" srcId="{07A7CE4A-E8D1-4FE3-8756-BEA5669122E4}" destId="{641EB73C-7B45-4237-80A9-8DA534D5D71F}" srcOrd="12" destOrd="0" presId="urn:microsoft.com/office/officeart/2008/layout/LinedList"/>
    <dgm:cxn modelId="{4CF0B86E-BD83-4C2E-BB99-7AF18F850784}" type="presParOf" srcId="{07A7CE4A-E8D1-4FE3-8756-BEA5669122E4}" destId="{EB92BC7E-9453-4E06-95A3-BF0E10B2F202}" srcOrd="13" destOrd="0" presId="urn:microsoft.com/office/officeart/2008/layout/LinedList"/>
    <dgm:cxn modelId="{45B9060C-D564-4F86-8E5F-70A9822E022A}" type="presParOf" srcId="{EB92BC7E-9453-4E06-95A3-BF0E10B2F202}" destId="{2F424995-2F60-4191-B3A8-1F676B257CD2}" srcOrd="0" destOrd="0" presId="urn:microsoft.com/office/officeart/2008/layout/LinedList"/>
    <dgm:cxn modelId="{2C4CFA2F-7585-4F41-8A43-A442B28E8EDD}" type="presParOf" srcId="{EB92BC7E-9453-4E06-95A3-BF0E10B2F202}" destId="{C168ED20-EB79-4465-8C2E-A9969A49DD6D}" srcOrd="1" destOrd="0" presId="urn:microsoft.com/office/officeart/2008/layout/LinedList"/>
    <dgm:cxn modelId="{AB164047-46C7-481B-ACE8-12360F2B2EEA}" type="presParOf" srcId="{07A7CE4A-E8D1-4FE3-8756-BEA5669122E4}" destId="{26159104-5F3E-4042-83B9-23985B501BEB}" srcOrd="14" destOrd="0" presId="urn:microsoft.com/office/officeart/2008/layout/LinedList"/>
    <dgm:cxn modelId="{A3107D11-0D18-4F6E-AAA9-0C9D92FDDC3A}" type="presParOf" srcId="{07A7CE4A-E8D1-4FE3-8756-BEA5669122E4}" destId="{19DE971E-8FD9-4FE4-91CF-10EEC69FFAF2}" srcOrd="15" destOrd="0" presId="urn:microsoft.com/office/officeart/2008/layout/LinedList"/>
    <dgm:cxn modelId="{322B38CD-6E90-4E78-B3BA-5706813A3C5D}" type="presParOf" srcId="{19DE971E-8FD9-4FE4-91CF-10EEC69FFAF2}" destId="{32666746-8BE1-4783-B486-3416D1923991}" srcOrd="0" destOrd="0" presId="urn:microsoft.com/office/officeart/2008/layout/LinedList"/>
    <dgm:cxn modelId="{B530A024-6C03-4369-8F99-1F456BC31C62}" type="presParOf" srcId="{19DE971E-8FD9-4FE4-91CF-10EEC69FFAF2}" destId="{F02B0D8D-1ED1-4F95-999F-95B9ACCAB5F6}" srcOrd="1" destOrd="0" presId="urn:microsoft.com/office/officeart/2008/layout/LinedList"/>
    <dgm:cxn modelId="{BE278EC7-0A40-4E70-B392-7877CE5A3AA6}" type="presParOf" srcId="{07A7CE4A-E8D1-4FE3-8756-BEA5669122E4}" destId="{A20F4091-BC52-4713-BD98-C985CF1DC4F9}" srcOrd="16" destOrd="0" presId="urn:microsoft.com/office/officeart/2008/layout/LinedList"/>
    <dgm:cxn modelId="{D0BE3576-6A23-4E87-8F48-396AC673D487}" type="presParOf" srcId="{07A7CE4A-E8D1-4FE3-8756-BEA5669122E4}" destId="{90BFAC40-B6EE-4E69-B590-86DD455425E9}" srcOrd="17" destOrd="0" presId="urn:microsoft.com/office/officeart/2008/layout/LinedList"/>
    <dgm:cxn modelId="{3198A00C-89C2-4A72-9D08-A07E64AB260D}" type="presParOf" srcId="{90BFAC40-B6EE-4E69-B590-86DD455425E9}" destId="{2DA88494-63EF-4F75-BD90-4994408AD604}" srcOrd="0" destOrd="0" presId="urn:microsoft.com/office/officeart/2008/layout/LinedList"/>
    <dgm:cxn modelId="{06A790FD-9905-4A0F-A78E-3F414E7BA138}" type="presParOf" srcId="{90BFAC40-B6EE-4E69-B590-86DD455425E9}" destId="{54873C3C-DDEE-400E-A54F-57E191BA5D1B}" srcOrd="1" destOrd="0" presId="urn:microsoft.com/office/officeart/2008/layout/LinedList"/>
    <dgm:cxn modelId="{64CB86D8-F016-47B6-AED9-9612EFA24356}" type="presParOf" srcId="{07A7CE4A-E8D1-4FE3-8756-BEA5669122E4}" destId="{C8928231-5977-40A7-91F9-F5458C6A68F0}" srcOrd="18" destOrd="0" presId="urn:microsoft.com/office/officeart/2008/layout/LinedList"/>
    <dgm:cxn modelId="{F9C7066E-2B57-4D49-9D86-9155B922A3BB}" type="presParOf" srcId="{07A7CE4A-E8D1-4FE3-8756-BEA5669122E4}" destId="{44AFB4EB-B29D-43F6-A433-47B8CAA34C31}" srcOrd="19" destOrd="0" presId="urn:microsoft.com/office/officeart/2008/layout/LinedList"/>
    <dgm:cxn modelId="{11B213C8-7DFF-467B-ACC2-8E383836E550}" type="presParOf" srcId="{44AFB4EB-B29D-43F6-A433-47B8CAA34C31}" destId="{C64B0DCB-8932-44A8-ACF9-C25E18C4FB5D}" srcOrd="0" destOrd="0" presId="urn:microsoft.com/office/officeart/2008/layout/LinedList"/>
    <dgm:cxn modelId="{C457988D-A887-4A48-B813-020FD43EE53E}" type="presParOf" srcId="{44AFB4EB-B29D-43F6-A433-47B8CAA34C31}" destId="{B2DF512C-308E-4F24-BDC1-832FD8301888}" srcOrd="1" destOrd="0" presId="urn:microsoft.com/office/officeart/2008/layout/LinedList"/>
    <dgm:cxn modelId="{5B338DBA-F5A4-44E1-B177-E0EE5BCC667C}" type="presParOf" srcId="{07A7CE4A-E8D1-4FE3-8756-BEA5669122E4}" destId="{49F0E087-485D-4093-8E61-F91A1511E011}" srcOrd="20" destOrd="0" presId="urn:microsoft.com/office/officeart/2008/layout/LinedList"/>
    <dgm:cxn modelId="{949CB873-109E-4C58-B04B-6F888D8CF851}" type="presParOf" srcId="{07A7CE4A-E8D1-4FE3-8756-BEA5669122E4}" destId="{14EC45E1-A476-43C9-A072-4FFC50EC7F02}" srcOrd="21" destOrd="0" presId="urn:microsoft.com/office/officeart/2008/layout/LinedList"/>
    <dgm:cxn modelId="{DD47D0A2-F3B9-432D-9D88-C64E89A751BC}" type="presParOf" srcId="{14EC45E1-A476-43C9-A072-4FFC50EC7F02}" destId="{6938115A-0954-4BC7-B926-A85CDC6190BB}" srcOrd="0" destOrd="0" presId="urn:microsoft.com/office/officeart/2008/layout/LinedList"/>
    <dgm:cxn modelId="{A586CD23-0F01-4C80-BED4-3FABC4523A6E}" type="presParOf" srcId="{14EC45E1-A476-43C9-A072-4FFC50EC7F02}" destId="{C853C5C0-5974-47A6-B75C-1BA480685C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FE50E4-E514-4DF2-98ED-037DE55927A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C1CA40-7EDF-42CD-9ABB-24828DE9E524}">
      <dgm:prSet/>
      <dgm:spPr/>
      <dgm:t>
        <a:bodyPr/>
        <a:lstStyle/>
        <a:p>
          <a:r>
            <a:rPr lang="en-US"/>
            <a:t>Find out what the specifics are for your District</a:t>
          </a:r>
        </a:p>
      </dgm:t>
    </dgm:pt>
    <dgm:pt modelId="{F43A469E-0FEF-48DD-9FD8-A4F601B2F7A7}" type="parTrans" cxnId="{773948D4-AEEA-45A3-8068-971AF26A576A}">
      <dgm:prSet/>
      <dgm:spPr/>
      <dgm:t>
        <a:bodyPr/>
        <a:lstStyle/>
        <a:p>
          <a:endParaRPr lang="en-US"/>
        </a:p>
      </dgm:t>
    </dgm:pt>
    <dgm:pt modelId="{412AC337-095D-46D6-8BA6-4153DA4B99E4}" type="sibTrans" cxnId="{773948D4-AEEA-45A3-8068-971AF26A576A}">
      <dgm:prSet/>
      <dgm:spPr/>
      <dgm:t>
        <a:bodyPr/>
        <a:lstStyle/>
        <a:p>
          <a:endParaRPr lang="en-US"/>
        </a:p>
      </dgm:t>
    </dgm:pt>
    <dgm:pt modelId="{EDE88F0B-A2F4-48F2-B5EE-0E65C98E9341}">
      <dgm:prSet/>
      <dgm:spPr/>
      <dgm:t>
        <a:bodyPr/>
        <a:lstStyle/>
        <a:p>
          <a:r>
            <a:rPr lang="en-US"/>
            <a:t>Is there an order they prefer</a:t>
          </a:r>
        </a:p>
      </dgm:t>
    </dgm:pt>
    <dgm:pt modelId="{0961B4BA-54BE-4099-841D-5C264C803537}" type="parTrans" cxnId="{63365211-22AC-431F-A826-9A4D30957EF4}">
      <dgm:prSet/>
      <dgm:spPr/>
      <dgm:t>
        <a:bodyPr/>
        <a:lstStyle/>
        <a:p>
          <a:endParaRPr lang="en-US"/>
        </a:p>
      </dgm:t>
    </dgm:pt>
    <dgm:pt modelId="{20DED65B-2157-4A8E-B094-88F34BC7B1FA}" type="sibTrans" cxnId="{63365211-22AC-431F-A826-9A4D30957EF4}">
      <dgm:prSet/>
      <dgm:spPr/>
      <dgm:t>
        <a:bodyPr/>
        <a:lstStyle/>
        <a:p>
          <a:endParaRPr lang="en-US"/>
        </a:p>
      </dgm:t>
    </dgm:pt>
    <dgm:pt modelId="{6C4113DD-6013-4E2C-BC2C-EB5F0DD52FB0}">
      <dgm:prSet/>
      <dgm:spPr/>
      <dgm:t>
        <a:bodyPr/>
        <a:lstStyle/>
        <a:p>
          <a:r>
            <a:rPr lang="en-US"/>
            <a:t>Do they want all pages of bank statements or just 1</a:t>
          </a:r>
        </a:p>
      </dgm:t>
    </dgm:pt>
    <dgm:pt modelId="{336170BD-9CCD-412E-A84E-95034F151E46}" type="parTrans" cxnId="{079318F3-E8DD-40B7-BBA7-689B0D7F73DF}">
      <dgm:prSet/>
      <dgm:spPr/>
      <dgm:t>
        <a:bodyPr/>
        <a:lstStyle/>
        <a:p>
          <a:endParaRPr lang="en-US"/>
        </a:p>
      </dgm:t>
    </dgm:pt>
    <dgm:pt modelId="{7EB70749-8749-4208-9A2D-BA2E8CFEF387}" type="sibTrans" cxnId="{079318F3-E8DD-40B7-BBA7-689B0D7F73DF}">
      <dgm:prSet/>
      <dgm:spPr/>
      <dgm:t>
        <a:bodyPr/>
        <a:lstStyle/>
        <a:p>
          <a:endParaRPr lang="en-US"/>
        </a:p>
      </dgm:t>
    </dgm:pt>
    <dgm:pt modelId="{F8B9D2E1-9825-4142-8A98-9412D0D22441}">
      <dgm:prSet/>
      <dgm:spPr/>
      <dgm:t>
        <a:bodyPr/>
        <a:lstStyle/>
        <a:p>
          <a:r>
            <a:rPr lang="en-US"/>
            <a:t>Do they want cancelled checks?</a:t>
          </a:r>
        </a:p>
      </dgm:t>
    </dgm:pt>
    <dgm:pt modelId="{8ECDCF12-A4AF-49DC-919E-10F460EE1CB4}" type="parTrans" cxnId="{E1785996-EA4C-4DFF-B2FA-14DEDF7FA583}">
      <dgm:prSet/>
      <dgm:spPr/>
      <dgm:t>
        <a:bodyPr/>
        <a:lstStyle/>
        <a:p>
          <a:endParaRPr lang="en-US"/>
        </a:p>
      </dgm:t>
    </dgm:pt>
    <dgm:pt modelId="{3E60F0AF-3F51-4799-80AE-1134674BD5C9}" type="sibTrans" cxnId="{E1785996-EA4C-4DFF-B2FA-14DEDF7FA583}">
      <dgm:prSet/>
      <dgm:spPr/>
      <dgm:t>
        <a:bodyPr/>
        <a:lstStyle/>
        <a:p>
          <a:endParaRPr lang="en-US"/>
        </a:p>
      </dgm:t>
    </dgm:pt>
    <dgm:pt modelId="{12ACE19F-791A-4098-B1C1-D17008F29975}">
      <dgm:prSet/>
      <dgm:spPr/>
      <dgm:t>
        <a:bodyPr/>
        <a:lstStyle/>
        <a:p>
          <a:r>
            <a:rPr lang="en-US"/>
            <a:t>Should invoices be listed on check copies?</a:t>
          </a:r>
        </a:p>
      </dgm:t>
    </dgm:pt>
    <dgm:pt modelId="{13A9419A-924B-4E2E-9F44-9E0E705EF723}" type="parTrans" cxnId="{12DD2175-3A1C-49EE-ACB6-018AD30B0144}">
      <dgm:prSet/>
      <dgm:spPr/>
      <dgm:t>
        <a:bodyPr/>
        <a:lstStyle/>
        <a:p>
          <a:endParaRPr lang="en-US"/>
        </a:p>
      </dgm:t>
    </dgm:pt>
    <dgm:pt modelId="{1C58E771-9C1D-4638-8B0B-5AB2960CDD2E}" type="sibTrans" cxnId="{12DD2175-3A1C-49EE-ACB6-018AD30B0144}">
      <dgm:prSet/>
      <dgm:spPr/>
      <dgm:t>
        <a:bodyPr/>
        <a:lstStyle/>
        <a:p>
          <a:endParaRPr lang="en-US"/>
        </a:p>
      </dgm:t>
    </dgm:pt>
    <dgm:pt modelId="{3666842A-AED5-4A94-8114-A0F4349E5E93}">
      <dgm:prSet/>
      <dgm:spPr/>
      <dgm:t>
        <a:bodyPr/>
        <a:lstStyle/>
        <a:p>
          <a:r>
            <a:rPr lang="en-US"/>
            <a:t>Are packing slips required (virtual items too?)</a:t>
          </a:r>
        </a:p>
      </dgm:t>
    </dgm:pt>
    <dgm:pt modelId="{65954FE3-A22F-4E7C-8F53-EFBD7E2307F2}" type="parTrans" cxnId="{D48C70B3-704B-47C7-9F91-D9A126D4FF87}">
      <dgm:prSet/>
      <dgm:spPr/>
      <dgm:t>
        <a:bodyPr/>
        <a:lstStyle/>
        <a:p>
          <a:endParaRPr lang="en-US"/>
        </a:p>
      </dgm:t>
    </dgm:pt>
    <dgm:pt modelId="{68B98277-1C23-4B67-BE59-FAD54A3BF8DC}" type="sibTrans" cxnId="{D48C70B3-704B-47C7-9F91-D9A126D4FF87}">
      <dgm:prSet/>
      <dgm:spPr/>
      <dgm:t>
        <a:bodyPr/>
        <a:lstStyle/>
        <a:p>
          <a:endParaRPr lang="en-US"/>
        </a:p>
      </dgm:t>
    </dgm:pt>
    <dgm:pt modelId="{03282387-9B37-49E5-8F00-4C44A85CD7DF}">
      <dgm:prSet/>
      <dgm:spPr/>
      <dgm:t>
        <a:bodyPr/>
        <a:lstStyle/>
        <a:p>
          <a:r>
            <a:rPr lang="en-US"/>
            <a:t>Professional Development requirements</a:t>
          </a:r>
        </a:p>
      </dgm:t>
    </dgm:pt>
    <dgm:pt modelId="{892FB382-BE26-4FF9-BB9B-D88D38E8F99E}" type="parTrans" cxnId="{72A66A06-3237-4CF6-AD82-7BDD4D95EAB9}">
      <dgm:prSet/>
      <dgm:spPr/>
      <dgm:t>
        <a:bodyPr/>
        <a:lstStyle/>
        <a:p>
          <a:endParaRPr lang="en-US"/>
        </a:p>
      </dgm:t>
    </dgm:pt>
    <dgm:pt modelId="{E454BFC5-3633-447D-9234-D45EA3A78723}" type="sibTrans" cxnId="{72A66A06-3237-4CF6-AD82-7BDD4D95EAB9}">
      <dgm:prSet/>
      <dgm:spPr/>
      <dgm:t>
        <a:bodyPr/>
        <a:lstStyle/>
        <a:p>
          <a:endParaRPr lang="en-US"/>
        </a:p>
      </dgm:t>
    </dgm:pt>
    <dgm:pt modelId="{A55B81F2-5422-46EA-B84F-9AA8EB6C47BC}">
      <dgm:prSet/>
      <dgm:spPr/>
      <dgm:t>
        <a:bodyPr/>
        <a:lstStyle/>
        <a:p>
          <a:r>
            <a:rPr lang="en-US"/>
            <a:t>Keep EVERYTHING in order</a:t>
          </a:r>
        </a:p>
      </dgm:t>
    </dgm:pt>
    <dgm:pt modelId="{D18F1C4C-1719-4CFF-8960-3DD77784897F}" type="parTrans" cxnId="{08A54197-3215-4855-B8D8-4DE8FEAE5EDC}">
      <dgm:prSet/>
      <dgm:spPr/>
      <dgm:t>
        <a:bodyPr/>
        <a:lstStyle/>
        <a:p>
          <a:endParaRPr lang="en-US"/>
        </a:p>
      </dgm:t>
    </dgm:pt>
    <dgm:pt modelId="{ADB37567-8792-49E6-8AC4-0A4DA2D135C2}" type="sibTrans" cxnId="{08A54197-3215-4855-B8D8-4DE8FEAE5EDC}">
      <dgm:prSet/>
      <dgm:spPr/>
      <dgm:t>
        <a:bodyPr/>
        <a:lstStyle/>
        <a:p>
          <a:endParaRPr lang="en-US"/>
        </a:p>
      </dgm:t>
    </dgm:pt>
    <dgm:pt modelId="{28A9F47B-43BC-4C6C-B603-019FBBC81722}">
      <dgm:prSet/>
      <dgm:spPr/>
      <dgm:t>
        <a:bodyPr/>
        <a:lstStyle/>
        <a:p>
          <a:r>
            <a:rPr lang="en-US"/>
            <a:t>Reimburse Often</a:t>
          </a:r>
        </a:p>
      </dgm:t>
    </dgm:pt>
    <dgm:pt modelId="{72054919-5395-41BC-AB5F-B467075F8786}" type="parTrans" cxnId="{D14F4753-D291-4BC1-8D37-778D46935AB6}">
      <dgm:prSet/>
      <dgm:spPr/>
      <dgm:t>
        <a:bodyPr/>
        <a:lstStyle/>
        <a:p>
          <a:endParaRPr lang="en-US"/>
        </a:p>
      </dgm:t>
    </dgm:pt>
    <dgm:pt modelId="{A0A6D938-7573-41B0-BDDE-179BCCEDEC43}" type="sibTrans" cxnId="{D14F4753-D291-4BC1-8D37-778D46935AB6}">
      <dgm:prSet/>
      <dgm:spPr/>
      <dgm:t>
        <a:bodyPr/>
        <a:lstStyle/>
        <a:p>
          <a:endParaRPr lang="en-US"/>
        </a:p>
      </dgm:t>
    </dgm:pt>
    <dgm:pt modelId="{41AB693E-E8E0-43ED-A3A4-18EE274F06E6}">
      <dgm:prSet/>
      <dgm:spPr/>
      <dgm:t>
        <a:bodyPr/>
        <a:lstStyle/>
        <a:p>
          <a:r>
            <a:rPr lang="en-US"/>
            <a:t>Comply with the Districts requests when at all possible</a:t>
          </a:r>
        </a:p>
      </dgm:t>
    </dgm:pt>
    <dgm:pt modelId="{DA8146C4-5659-4643-94DC-CB2E64E01832}" type="parTrans" cxnId="{891B4D70-9049-4699-AEBA-3B99D3E7433F}">
      <dgm:prSet/>
      <dgm:spPr/>
      <dgm:t>
        <a:bodyPr/>
        <a:lstStyle/>
        <a:p>
          <a:endParaRPr lang="en-US"/>
        </a:p>
      </dgm:t>
    </dgm:pt>
    <dgm:pt modelId="{9B5266C0-CBD1-43CE-BCA1-4E500A281FE3}" type="sibTrans" cxnId="{891B4D70-9049-4699-AEBA-3B99D3E7433F}">
      <dgm:prSet/>
      <dgm:spPr/>
      <dgm:t>
        <a:bodyPr/>
        <a:lstStyle/>
        <a:p>
          <a:endParaRPr lang="en-US"/>
        </a:p>
      </dgm:t>
    </dgm:pt>
    <dgm:pt modelId="{C6002D82-A2E9-4A59-BF20-8F6C4373854C}" type="pres">
      <dgm:prSet presAssocID="{EAFE50E4-E514-4DF2-98ED-037DE55927A8}" presName="linear" presStyleCnt="0">
        <dgm:presLayoutVars>
          <dgm:dir/>
          <dgm:animLvl val="lvl"/>
          <dgm:resizeHandles val="exact"/>
        </dgm:presLayoutVars>
      </dgm:prSet>
      <dgm:spPr/>
    </dgm:pt>
    <dgm:pt modelId="{2CA6583A-795A-4748-A8D1-2DFA0F8B07AB}" type="pres">
      <dgm:prSet presAssocID="{8CC1CA40-7EDF-42CD-9ABB-24828DE9E524}" presName="parentLin" presStyleCnt="0"/>
      <dgm:spPr/>
    </dgm:pt>
    <dgm:pt modelId="{1CE858E9-74B8-4DE5-8750-526FC8C38814}" type="pres">
      <dgm:prSet presAssocID="{8CC1CA40-7EDF-42CD-9ABB-24828DE9E524}" presName="parentLeftMargin" presStyleLbl="node1" presStyleIdx="0" presStyleCnt="4"/>
      <dgm:spPr/>
    </dgm:pt>
    <dgm:pt modelId="{5E1DAA0B-50E2-45FD-AC07-91BF3DDB2699}" type="pres">
      <dgm:prSet presAssocID="{8CC1CA40-7EDF-42CD-9ABB-24828DE9E5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4B3E01-1FF0-45AD-82AA-A54296B90F57}" type="pres">
      <dgm:prSet presAssocID="{8CC1CA40-7EDF-42CD-9ABB-24828DE9E524}" presName="negativeSpace" presStyleCnt="0"/>
      <dgm:spPr/>
    </dgm:pt>
    <dgm:pt modelId="{3928100D-5563-4832-A4FB-B28C1A0FC5F1}" type="pres">
      <dgm:prSet presAssocID="{8CC1CA40-7EDF-42CD-9ABB-24828DE9E524}" presName="childText" presStyleLbl="conFgAcc1" presStyleIdx="0" presStyleCnt="4">
        <dgm:presLayoutVars>
          <dgm:bulletEnabled val="1"/>
        </dgm:presLayoutVars>
      </dgm:prSet>
      <dgm:spPr/>
    </dgm:pt>
    <dgm:pt modelId="{09402AF9-850D-40C9-8D40-B0D3F01D9EE3}" type="pres">
      <dgm:prSet presAssocID="{412AC337-095D-46D6-8BA6-4153DA4B99E4}" presName="spaceBetweenRectangles" presStyleCnt="0"/>
      <dgm:spPr/>
    </dgm:pt>
    <dgm:pt modelId="{13E01086-DE6F-42C5-A86A-360B26A8AC80}" type="pres">
      <dgm:prSet presAssocID="{A55B81F2-5422-46EA-B84F-9AA8EB6C47BC}" presName="parentLin" presStyleCnt="0"/>
      <dgm:spPr/>
    </dgm:pt>
    <dgm:pt modelId="{9910780D-4394-4C11-9B9B-37BFBD388158}" type="pres">
      <dgm:prSet presAssocID="{A55B81F2-5422-46EA-B84F-9AA8EB6C47BC}" presName="parentLeftMargin" presStyleLbl="node1" presStyleIdx="0" presStyleCnt="4"/>
      <dgm:spPr/>
    </dgm:pt>
    <dgm:pt modelId="{D637CF11-A5F2-4C17-B789-E3B4B14E7BD5}" type="pres">
      <dgm:prSet presAssocID="{A55B81F2-5422-46EA-B84F-9AA8EB6C47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4319FE-30BB-408D-8244-69B5E1965E64}" type="pres">
      <dgm:prSet presAssocID="{A55B81F2-5422-46EA-B84F-9AA8EB6C47BC}" presName="negativeSpace" presStyleCnt="0"/>
      <dgm:spPr/>
    </dgm:pt>
    <dgm:pt modelId="{3F5ABE60-5A88-45C3-9F73-A039B140B1E7}" type="pres">
      <dgm:prSet presAssocID="{A55B81F2-5422-46EA-B84F-9AA8EB6C47BC}" presName="childText" presStyleLbl="conFgAcc1" presStyleIdx="1" presStyleCnt="4">
        <dgm:presLayoutVars>
          <dgm:bulletEnabled val="1"/>
        </dgm:presLayoutVars>
      </dgm:prSet>
      <dgm:spPr/>
    </dgm:pt>
    <dgm:pt modelId="{84382521-4286-401B-BB23-B94DE40C65D2}" type="pres">
      <dgm:prSet presAssocID="{ADB37567-8792-49E6-8AC4-0A4DA2D135C2}" presName="spaceBetweenRectangles" presStyleCnt="0"/>
      <dgm:spPr/>
    </dgm:pt>
    <dgm:pt modelId="{265BBA6F-3C1E-4210-93CB-9DB653F2F2A3}" type="pres">
      <dgm:prSet presAssocID="{28A9F47B-43BC-4C6C-B603-019FBBC81722}" presName="parentLin" presStyleCnt="0"/>
      <dgm:spPr/>
    </dgm:pt>
    <dgm:pt modelId="{1152B35E-EA9C-4368-8810-997879E619E3}" type="pres">
      <dgm:prSet presAssocID="{28A9F47B-43BC-4C6C-B603-019FBBC81722}" presName="parentLeftMargin" presStyleLbl="node1" presStyleIdx="1" presStyleCnt="4"/>
      <dgm:spPr/>
    </dgm:pt>
    <dgm:pt modelId="{5E16714C-7578-44A9-B02F-EFF91B3C8C1C}" type="pres">
      <dgm:prSet presAssocID="{28A9F47B-43BC-4C6C-B603-019FBBC817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3F29CD-73DA-4409-AE1A-6A43D38FF7B6}" type="pres">
      <dgm:prSet presAssocID="{28A9F47B-43BC-4C6C-B603-019FBBC81722}" presName="negativeSpace" presStyleCnt="0"/>
      <dgm:spPr/>
    </dgm:pt>
    <dgm:pt modelId="{CAFFC282-7428-4FCA-BF3D-B144D527FA68}" type="pres">
      <dgm:prSet presAssocID="{28A9F47B-43BC-4C6C-B603-019FBBC81722}" presName="childText" presStyleLbl="conFgAcc1" presStyleIdx="2" presStyleCnt="4">
        <dgm:presLayoutVars>
          <dgm:bulletEnabled val="1"/>
        </dgm:presLayoutVars>
      </dgm:prSet>
      <dgm:spPr/>
    </dgm:pt>
    <dgm:pt modelId="{0E3AB45E-8AEE-4C81-A7A3-CB660F8805F4}" type="pres">
      <dgm:prSet presAssocID="{A0A6D938-7573-41B0-BDDE-179BCCEDEC43}" presName="spaceBetweenRectangles" presStyleCnt="0"/>
      <dgm:spPr/>
    </dgm:pt>
    <dgm:pt modelId="{A87CBB7A-513F-4FA4-8ABD-3788B97CE4CA}" type="pres">
      <dgm:prSet presAssocID="{41AB693E-E8E0-43ED-A3A4-18EE274F06E6}" presName="parentLin" presStyleCnt="0"/>
      <dgm:spPr/>
    </dgm:pt>
    <dgm:pt modelId="{6B4A012A-0B3B-4EE2-8E96-FD11DBE29EA7}" type="pres">
      <dgm:prSet presAssocID="{41AB693E-E8E0-43ED-A3A4-18EE274F06E6}" presName="parentLeftMargin" presStyleLbl="node1" presStyleIdx="2" presStyleCnt="4"/>
      <dgm:spPr/>
    </dgm:pt>
    <dgm:pt modelId="{D0AE0212-6F72-4019-BED4-9450205D5224}" type="pres">
      <dgm:prSet presAssocID="{41AB693E-E8E0-43ED-A3A4-18EE274F06E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85F156A-63D2-4978-B37F-A4066052C356}" type="pres">
      <dgm:prSet presAssocID="{41AB693E-E8E0-43ED-A3A4-18EE274F06E6}" presName="negativeSpace" presStyleCnt="0"/>
      <dgm:spPr/>
    </dgm:pt>
    <dgm:pt modelId="{05A32B7D-DE2B-41EB-AD99-C778D5EB4FB5}" type="pres">
      <dgm:prSet presAssocID="{41AB693E-E8E0-43ED-A3A4-18EE274F06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2A66A06-3237-4CF6-AD82-7BDD4D95EAB9}" srcId="{8CC1CA40-7EDF-42CD-9ABB-24828DE9E524}" destId="{03282387-9B37-49E5-8F00-4C44A85CD7DF}" srcOrd="5" destOrd="0" parTransId="{892FB382-BE26-4FF9-BB9B-D88D38E8F99E}" sibTransId="{E454BFC5-3633-447D-9234-D45EA3A78723}"/>
    <dgm:cxn modelId="{25B39A0B-25AE-4BBC-81C9-9EE6E8D400CF}" type="presOf" srcId="{6C4113DD-6013-4E2C-BC2C-EB5F0DD52FB0}" destId="{3928100D-5563-4832-A4FB-B28C1A0FC5F1}" srcOrd="0" destOrd="1" presId="urn:microsoft.com/office/officeart/2005/8/layout/list1"/>
    <dgm:cxn modelId="{BB94E30E-51E5-4FDC-9531-3AD175A35B03}" type="presOf" srcId="{28A9F47B-43BC-4C6C-B603-019FBBC81722}" destId="{5E16714C-7578-44A9-B02F-EFF91B3C8C1C}" srcOrd="1" destOrd="0" presId="urn:microsoft.com/office/officeart/2005/8/layout/list1"/>
    <dgm:cxn modelId="{63365211-22AC-431F-A826-9A4D30957EF4}" srcId="{8CC1CA40-7EDF-42CD-9ABB-24828DE9E524}" destId="{EDE88F0B-A2F4-48F2-B5EE-0E65C98E9341}" srcOrd="0" destOrd="0" parTransId="{0961B4BA-54BE-4099-841D-5C264C803537}" sibTransId="{20DED65B-2157-4A8E-B094-88F34BC7B1FA}"/>
    <dgm:cxn modelId="{EE09F32F-9277-40E4-AEB3-5622B4216F1B}" type="presOf" srcId="{F8B9D2E1-9825-4142-8A98-9412D0D22441}" destId="{3928100D-5563-4832-A4FB-B28C1A0FC5F1}" srcOrd="0" destOrd="2" presId="urn:microsoft.com/office/officeart/2005/8/layout/list1"/>
    <dgm:cxn modelId="{891B4D70-9049-4699-AEBA-3B99D3E7433F}" srcId="{EAFE50E4-E514-4DF2-98ED-037DE55927A8}" destId="{41AB693E-E8E0-43ED-A3A4-18EE274F06E6}" srcOrd="3" destOrd="0" parTransId="{DA8146C4-5659-4643-94DC-CB2E64E01832}" sibTransId="{9B5266C0-CBD1-43CE-BCA1-4E500A281FE3}"/>
    <dgm:cxn modelId="{6C41BD71-C107-4E67-A44C-485CA116534C}" type="presOf" srcId="{12ACE19F-791A-4098-B1C1-D17008F29975}" destId="{3928100D-5563-4832-A4FB-B28C1A0FC5F1}" srcOrd="0" destOrd="3" presId="urn:microsoft.com/office/officeart/2005/8/layout/list1"/>
    <dgm:cxn modelId="{D461F151-6FF2-4BC9-AD94-A7127EF7D40C}" type="presOf" srcId="{3666842A-AED5-4A94-8114-A0F4349E5E93}" destId="{3928100D-5563-4832-A4FB-B28C1A0FC5F1}" srcOrd="0" destOrd="4" presId="urn:microsoft.com/office/officeart/2005/8/layout/list1"/>
    <dgm:cxn modelId="{D14F4753-D291-4BC1-8D37-778D46935AB6}" srcId="{EAFE50E4-E514-4DF2-98ED-037DE55927A8}" destId="{28A9F47B-43BC-4C6C-B603-019FBBC81722}" srcOrd="2" destOrd="0" parTransId="{72054919-5395-41BC-AB5F-B467075F8786}" sibTransId="{A0A6D938-7573-41B0-BDDE-179BCCEDEC43}"/>
    <dgm:cxn modelId="{12DD2175-3A1C-49EE-ACB6-018AD30B0144}" srcId="{8CC1CA40-7EDF-42CD-9ABB-24828DE9E524}" destId="{12ACE19F-791A-4098-B1C1-D17008F29975}" srcOrd="3" destOrd="0" parTransId="{13A9419A-924B-4E2E-9F44-9E0E705EF723}" sibTransId="{1C58E771-9C1D-4638-8B0B-5AB2960CDD2E}"/>
    <dgm:cxn modelId="{0BC40C56-2E64-4B4E-858C-78648706A260}" type="presOf" srcId="{8CC1CA40-7EDF-42CD-9ABB-24828DE9E524}" destId="{1CE858E9-74B8-4DE5-8750-526FC8C38814}" srcOrd="0" destOrd="0" presId="urn:microsoft.com/office/officeart/2005/8/layout/list1"/>
    <dgm:cxn modelId="{52A26576-2B78-43E3-B462-0B49D96EB850}" type="presOf" srcId="{41AB693E-E8E0-43ED-A3A4-18EE274F06E6}" destId="{D0AE0212-6F72-4019-BED4-9450205D5224}" srcOrd="1" destOrd="0" presId="urn:microsoft.com/office/officeart/2005/8/layout/list1"/>
    <dgm:cxn modelId="{6891F87A-8539-42E7-9D7E-E2936876ACE8}" type="presOf" srcId="{EDE88F0B-A2F4-48F2-B5EE-0E65C98E9341}" destId="{3928100D-5563-4832-A4FB-B28C1A0FC5F1}" srcOrd="0" destOrd="0" presId="urn:microsoft.com/office/officeart/2005/8/layout/list1"/>
    <dgm:cxn modelId="{7300968C-71F0-4201-BB72-C8A95469DD55}" type="presOf" srcId="{EAFE50E4-E514-4DF2-98ED-037DE55927A8}" destId="{C6002D82-A2E9-4A59-BF20-8F6C4373854C}" srcOrd="0" destOrd="0" presId="urn:microsoft.com/office/officeart/2005/8/layout/list1"/>
    <dgm:cxn modelId="{E1785996-EA4C-4DFF-B2FA-14DEDF7FA583}" srcId="{8CC1CA40-7EDF-42CD-9ABB-24828DE9E524}" destId="{F8B9D2E1-9825-4142-8A98-9412D0D22441}" srcOrd="2" destOrd="0" parTransId="{8ECDCF12-A4AF-49DC-919E-10F460EE1CB4}" sibTransId="{3E60F0AF-3F51-4799-80AE-1134674BD5C9}"/>
    <dgm:cxn modelId="{08A54197-3215-4855-B8D8-4DE8FEAE5EDC}" srcId="{EAFE50E4-E514-4DF2-98ED-037DE55927A8}" destId="{A55B81F2-5422-46EA-B84F-9AA8EB6C47BC}" srcOrd="1" destOrd="0" parTransId="{D18F1C4C-1719-4CFF-8960-3DD77784897F}" sibTransId="{ADB37567-8792-49E6-8AC4-0A4DA2D135C2}"/>
    <dgm:cxn modelId="{036080AC-72AF-4784-98D8-5473E4814C90}" type="presOf" srcId="{41AB693E-E8E0-43ED-A3A4-18EE274F06E6}" destId="{6B4A012A-0B3B-4EE2-8E96-FD11DBE29EA7}" srcOrd="0" destOrd="0" presId="urn:microsoft.com/office/officeart/2005/8/layout/list1"/>
    <dgm:cxn modelId="{D48C70B3-704B-47C7-9F91-D9A126D4FF87}" srcId="{8CC1CA40-7EDF-42CD-9ABB-24828DE9E524}" destId="{3666842A-AED5-4A94-8114-A0F4349E5E93}" srcOrd="4" destOrd="0" parTransId="{65954FE3-A22F-4E7C-8F53-EFBD7E2307F2}" sibTransId="{68B98277-1C23-4B67-BE59-FAD54A3BF8DC}"/>
    <dgm:cxn modelId="{773948D4-AEEA-45A3-8068-971AF26A576A}" srcId="{EAFE50E4-E514-4DF2-98ED-037DE55927A8}" destId="{8CC1CA40-7EDF-42CD-9ABB-24828DE9E524}" srcOrd="0" destOrd="0" parTransId="{F43A469E-0FEF-48DD-9FD8-A4F601B2F7A7}" sibTransId="{412AC337-095D-46D6-8BA6-4153DA4B99E4}"/>
    <dgm:cxn modelId="{4C24A0D4-3355-4059-AF96-A013EBF06C11}" type="presOf" srcId="{A55B81F2-5422-46EA-B84F-9AA8EB6C47BC}" destId="{9910780D-4394-4C11-9B9B-37BFBD388158}" srcOrd="0" destOrd="0" presId="urn:microsoft.com/office/officeart/2005/8/layout/list1"/>
    <dgm:cxn modelId="{63AF6AD5-8DD9-4A01-8A59-40816D26C621}" type="presOf" srcId="{A55B81F2-5422-46EA-B84F-9AA8EB6C47BC}" destId="{D637CF11-A5F2-4C17-B789-E3B4B14E7BD5}" srcOrd="1" destOrd="0" presId="urn:microsoft.com/office/officeart/2005/8/layout/list1"/>
    <dgm:cxn modelId="{1A222CEB-60AA-467F-8D50-74C1A7ECEEED}" type="presOf" srcId="{28A9F47B-43BC-4C6C-B603-019FBBC81722}" destId="{1152B35E-EA9C-4368-8810-997879E619E3}" srcOrd="0" destOrd="0" presId="urn:microsoft.com/office/officeart/2005/8/layout/list1"/>
    <dgm:cxn modelId="{D36146EE-4671-4B46-A6E1-D74D1E286582}" type="presOf" srcId="{8CC1CA40-7EDF-42CD-9ABB-24828DE9E524}" destId="{5E1DAA0B-50E2-45FD-AC07-91BF3DDB2699}" srcOrd="1" destOrd="0" presId="urn:microsoft.com/office/officeart/2005/8/layout/list1"/>
    <dgm:cxn modelId="{079318F3-E8DD-40B7-BBA7-689B0D7F73DF}" srcId="{8CC1CA40-7EDF-42CD-9ABB-24828DE9E524}" destId="{6C4113DD-6013-4E2C-BC2C-EB5F0DD52FB0}" srcOrd="1" destOrd="0" parTransId="{336170BD-9CCD-412E-A84E-95034F151E46}" sibTransId="{7EB70749-8749-4208-9A2D-BA2E8CFEF387}"/>
    <dgm:cxn modelId="{E6B82BF4-2B85-4DAE-9104-0EB5C7324BCD}" type="presOf" srcId="{03282387-9B37-49E5-8F00-4C44A85CD7DF}" destId="{3928100D-5563-4832-A4FB-B28C1A0FC5F1}" srcOrd="0" destOrd="5" presId="urn:microsoft.com/office/officeart/2005/8/layout/list1"/>
    <dgm:cxn modelId="{98E0D1FA-EE94-4F56-860F-8F9819503F44}" type="presParOf" srcId="{C6002D82-A2E9-4A59-BF20-8F6C4373854C}" destId="{2CA6583A-795A-4748-A8D1-2DFA0F8B07AB}" srcOrd="0" destOrd="0" presId="urn:microsoft.com/office/officeart/2005/8/layout/list1"/>
    <dgm:cxn modelId="{084B1977-BCBC-4665-8241-90E148FA10CC}" type="presParOf" srcId="{2CA6583A-795A-4748-A8D1-2DFA0F8B07AB}" destId="{1CE858E9-74B8-4DE5-8750-526FC8C38814}" srcOrd="0" destOrd="0" presId="urn:microsoft.com/office/officeart/2005/8/layout/list1"/>
    <dgm:cxn modelId="{CC32AFEC-2A72-470A-9578-E91E713F1EE0}" type="presParOf" srcId="{2CA6583A-795A-4748-A8D1-2DFA0F8B07AB}" destId="{5E1DAA0B-50E2-45FD-AC07-91BF3DDB2699}" srcOrd="1" destOrd="0" presId="urn:microsoft.com/office/officeart/2005/8/layout/list1"/>
    <dgm:cxn modelId="{284BB9CA-8255-4279-A8CF-67A9B958FA3C}" type="presParOf" srcId="{C6002D82-A2E9-4A59-BF20-8F6C4373854C}" destId="{E94B3E01-1FF0-45AD-82AA-A54296B90F57}" srcOrd="1" destOrd="0" presId="urn:microsoft.com/office/officeart/2005/8/layout/list1"/>
    <dgm:cxn modelId="{33742EC6-0BCD-4DD3-9DE3-17DCB03013C4}" type="presParOf" srcId="{C6002D82-A2E9-4A59-BF20-8F6C4373854C}" destId="{3928100D-5563-4832-A4FB-B28C1A0FC5F1}" srcOrd="2" destOrd="0" presId="urn:microsoft.com/office/officeart/2005/8/layout/list1"/>
    <dgm:cxn modelId="{CBB54A7F-113A-4FB3-ABCE-06252D2514DC}" type="presParOf" srcId="{C6002D82-A2E9-4A59-BF20-8F6C4373854C}" destId="{09402AF9-850D-40C9-8D40-B0D3F01D9EE3}" srcOrd="3" destOrd="0" presId="urn:microsoft.com/office/officeart/2005/8/layout/list1"/>
    <dgm:cxn modelId="{E7C6A4C6-53F1-486E-ACB9-BB9695B662FE}" type="presParOf" srcId="{C6002D82-A2E9-4A59-BF20-8F6C4373854C}" destId="{13E01086-DE6F-42C5-A86A-360B26A8AC80}" srcOrd="4" destOrd="0" presId="urn:microsoft.com/office/officeart/2005/8/layout/list1"/>
    <dgm:cxn modelId="{AD76B0E9-9D5C-4B95-82AB-900DC28763EB}" type="presParOf" srcId="{13E01086-DE6F-42C5-A86A-360B26A8AC80}" destId="{9910780D-4394-4C11-9B9B-37BFBD388158}" srcOrd="0" destOrd="0" presId="urn:microsoft.com/office/officeart/2005/8/layout/list1"/>
    <dgm:cxn modelId="{A3965DA7-0B28-4820-A27F-4EB4DC42AE98}" type="presParOf" srcId="{13E01086-DE6F-42C5-A86A-360B26A8AC80}" destId="{D637CF11-A5F2-4C17-B789-E3B4B14E7BD5}" srcOrd="1" destOrd="0" presId="urn:microsoft.com/office/officeart/2005/8/layout/list1"/>
    <dgm:cxn modelId="{2866F296-608F-4F49-AEA6-E665DCF1DCA9}" type="presParOf" srcId="{C6002D82-A2E9-4A59-BF20-8F6C4373854C}" destId="{E14319FE-30BB-408D-8244-69B5E1965E64}" srcOrd="5" destOrd="0" presId="urn:microsoft.com/office/officeart/2005/8/layout/list1"/>
    <dgm:cxn modelId="{5188EA1A-3F24-4914-B736-294917A14A33}" type="presParOf" srcId="{C6002D82-A2E9-4A59-BF20-8F6C4373854C}" destId="{3F5ABE60-5A88-45C3-9F73-A039B140B1E7}" srcOrd="6" destOrd="0" presId="urn:microsoft.com/office/officeart/2005/8/layout/list1"/>
    <dgm:cxn modelId="{4014380E-985F-4CBA-8487-23758F246F3E}" type="presParOf" srcId="{C6002D82-A2E9-4A59-BF20-8F6C4373854C}" destId="{84382521-4286-401B-BB23-B94DE40C65D2}" srcOrd="7" destOrd="0" presId="urn:microsoft.com/office/officeart/2005/8/layout/list1"/>
    <dgm:cxn modelId="{62D6ACD7-4B2B-4E67-AE28-16FAC70074C5}" type="presParOf" srcId="{C6002D82-A2E9-4A59-BF20-8F6C4373854C}" destId="{265BBA6F-3C1E-4210-93CB-9DB653F2F2A3}" srcOrd="8" destOrd="0" presId="urn:microsoft.com/office/officeart/2005/8/layout/list1"/>
    <dgm:cxn modelId="{9E76DA3A-193E-49EB-A4CE-B7D0346E9E6E}" type="presParOf" srcId="{265BBA6F-3C1E-4210-93CB-9DB653F2F2A3}" destId="{1152B35E-EA9C-4368-8810-997879E619E3}" srcOrd="0" destOrd="0" presId="urn:microsoft.com/office/officeart/2005/8/layout/list1"/>
    <dgm:cxn modelId="{F2FBDCA2-90A7-4924-B03F-555E53986C76}" type="presParOf" srcId="{265BBA6F-3C1E-4210-93CB-9DB653F2F2A3}" destId="{5E16714C-7578-44A9-B02F-EFF91B3C8C1C}" srcOrd="1" destOrd="0" presId="urn:microsoft.com/office/officeart/2005/8/layout/list1"/>
    <dgm:cxn modelId="{2CDF18F9-333C-44BF-8AA7-E13C7874C7F4}" type="presParOf" srcId="{C6002D82-A2E9-4A59-BF20-8F6C4373854C}" destId="{143F29CD-73DA-4409-AE1A-6A43D38FF7B6}" srcOrd="9" destOrd="0" presId="urn:microsoft.com/office/officeart/2005/8/layout/list1"/>
    <dgm:cxn modelId="{328E1F69-53BB-4F0B-8BB0-70AD0AFAEDD4}" type="presParOf" srcId="{C6002D82-A2E9-4A59-BF20-8F6C4373854C}" destId="{CAFFC282-7428-4FCA-BF3D-B144D527FA68}" srcOrd="10" destOrd="0" presId="urn:microsoft.com/office/officeart/2005/8/layout/list1"/>
    <dgm:cxn modelId="{9DB0AB6B-5755-4705-9081-F1F6F8635512}" type="presParOf" srcId="{C6002D82-A2E9-4A59-BF20-8F6C4373854C}" destId="{0E3AB45E-8AEE-4C81-A7A3-CB660F8805F4}" srcOrd="11" destOrd="0" presId="urn:microsoft.com/office/officeart/2005/8/layout/list1"/>
    <dgm:cxn modelId="{18112D83-8165-43D0-9492-8887E23ADB16}" type="presParOf" srcId="{C6002D82-A2E9-4A59-BF20-8F6C4373854C}" destId="{A87CBB7A-513F-4FA4-8ABD-3788B97CE4CA}" srcOrd="12" destOrd="0" presId="urn:microsoft.com/office/officeart/2005/8/layout/list1"/>
    <dgm:cxn modelId="{5F6ED0A9-ED48-42AA-B3F2-69344A918677}" type="presParOf" srcId="{A87CBB7A-513F-4FA4-8ABD-3788B97CE4CA}" destId="{6B4A012A-0B3B-4EE2-8E96-FD11DBE29EA7}" srcOrd="0" destOrd="0" presId="urn:microsoft.com/office/officeart/2005/8/layout/list1"/>
    <dgm:cxn modelId="{E91BB9B6-914D-48D7-83FB-225BE6B1BE2B}" type="presParOf" srcId="{A87CBB7A-513F-4FA4-8ABD-3788B97CE4CA}" destId="{D0AE0212-6F72-4019-BED4-9450205D5224}" srcOrd="1" destOrd="0" presId="urn:microsoft.com/office/officeart/2005/8/layout/list1"/>
    <dgm:cxn modelId="{2657ED5D-EDDC-482B-8776-466E47D43730}" type="presParOf" srcId="{C6002D82-A2E9-4A59-BF20-8F6C4373854C}" destId="{285F156A-63D2-4978-B37F-A4066052C356}" srcOrd="13" destOrd="0" presId="urn:microsoft.com/office/officeart/2005/8/layout/list1"/>
    <dgm:cxn modelId="{360F1501-46E6-49CC-9480-DFBCF25E4B9D}" type="presParOf" srcId="{C6002D82-A2E9-4A59-BF20-8F6C4373854C}" destId="{05A32B7D-DE2B-41EB-AD99-C778D5EB4F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5B8D89-FA63-4AF7-9701-A782AC05699D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AF1ACA-ED3E-43ED-86E6-8E333BEEA7A4}">
      <dgm:prSet/>
      <dgm:spPr/>
      <dgm:t>
        <a:bodyPr/>
        <a:lstStyle/>
        <a:p>
          <a:r>
            <a:rPr lang="en-US" dirty="0"/>
            <a:t>Timing</a:t>
          </a:r>
        </a:p>
      </dgm:t>
    </dgm:pt>
    <dgm:pt modelId="{982A1DC3-5599-4B0C-990A-9AEFCB254729}" type="parTrans" cxnId="{517D4E5F-2B36-439B-AEB6-5E960816E123}">
      <dgm:prSet/>
      <dgm:spPr/>
      <dgm:t>
        <a:bodyPr/>
        <a:lstStyle/>
        <a:p>
          <a:endParaRPr lang="en-US"/>
        </a:p>
      </dgm:t>
    </dgm:pt>
    <dgm:pt modelId="{EA94ED52-EB10-409E-A8DA-CF5286B48CCE}" type="sibTrans" cxnId="{517D4E5F-2B36-439B-AEB6-5E960816E123}">
      <dgm:prSet/>
      <dgm:spPr/>
      <dgm:t>
        <a:bodyPr/>
        <a:lstStyle/>
        <a:p>
          <a:endParaRPr lang="en-US"/>
        </a:p>
      </dgm:t>
    </dgm:pt>
    <dgm:pt modelId="{EA352414-BF09-4FF2-8E7C-18438133382F}">
      <dgm:prSet/>
      <dgm:spPr/>
      <dgm:t>
        <a:bodyPr/>
        <a:lstStyle/>
        <a:p>
          <a:r>
            <a:rPr lang="en-US" dirty="0"/>
            <a:t>Try to amend only once per year</a:t>
          </a:r>
        </a:p>
      </dgm:t>
    </dgm:pt>
    <dgm:pt modelId="{A7A6DB43-AB88-4A97-852C-005F1BEA2AAA}" type="parTrans" cxnId="{457B26B0-AACB-4F83-8582-5A55CC26F3B1}">
      <dgm:prSet/>
      <dgm:spPr/>
      <dgm:t>
        <a:bodyPr/>
        <a:lstStyle/>
        <a:p>
          <a:endParaRPr lang="en-US"/>
        </a:p>
      </dgm:t>
    </dgm:pt>
    <dgm:pt modelId="{17826AC8-6499-4D5E-A193-2FD37E69D9DB}" type="sibTrans" cxnId="{457B26B0-AACB-4F83-8582-5A55CC26F3B1}">
      <dgm:prSet/>
      <dgm:spPr/>
      <dgm:t>
        <a:bodyPr/>
        <a:lstStyle/>
        <a:p>
          <a:endParaRPr lang="en-US"/>
        </a:p>
      </dgm:t>
    </dgm:pt>
    <dgm:pt modelId="{74BD3F2D-DC2E-4918-9CB4-426E93CF6A9F}">
      <dgm:prSet/>
      <dgm:spPr/>
      <dgm:t>
        <a:bodyPr/>
        <a:lstStyle/>
        <a:p>
          <a:r>
            <a:rPr lang="en-US" dirty="0"/>
            <a:t>Pricing</a:t>
          </a:r>
        </a:p>
      </dgm:t>
    </dgm:pt>
    <dgm:pt modelId="{07093D20-685A-4A8C-97F8-A98C11C302B6}" type="parTrans" cxnId="{D61AEC62-7849-4655-BE48-7FD76AF78DDE}">
      <dgm:prSet/>
      <dgm:spPr/>
      <dgm:t>
        <a:bodyPr/>
        <a:lstStyle/>
        <a:p>
          <a:endParaRPr lang="en-US"/>
        </a:p>
      </dgm:t>
    </dgm:pt>
    <dgm:pt modelId="{D621FF97-A3BF-4755-B82A-61FA8DE7EDAE}" type="sibTrans" cxnId="{D61AEC62-7849-4655-BE48-7FD76AF78DDE}">
      <dgm:prSet/>
      <dgm:spPr/>
      <dgm:t>
        <a:bodyPr/>
        <a:lstStyle/>
        <a:p>
          <a:endParaRPr lang="en-US"/>
        </a:p>
      </dgm:t>
    </dgm:pt>
    <dgm:pt modelId="{823199AB-C499-4490-A33D-DE700A987B3F}">
      <dgm:prSet/>
      <dgm:spPr/>
      <dgm:t>
        <a:bodyPr/>
        <a:lstStyle/>
        <a:p>
          <a:r>
            <a:rPr lang="en-US" dirty="0"/>
            <a:t>Obtain quotes for accurate pricing</a:t>
          </a:r>
        </a:p>
      </dgm:t>
    </dgm:pt>
    <dgm:pt modelId="{45689CE6-E994-4C92-899E-A9C3DE70CFC9}" type="parTrans" cxnId="{E4D5BC57-4074-4E87-A5A6-982B23B6B0F3}">
      <dgm:prSet/>
      <dgm:spPr/>
      <dgm:t>
        <a:bodyPr/>
        <a:lstStyle/>
        <a:p>
          <a:endParaRPr lang="en-US"/>
        </a:p>
      </dgm:t>
    </dgm:pt>
    <dgm:pt modelId="{C8C03A6F-B037-46D7-A310-640DAD956A0D}" type="sibTrans" cxnId="{E4D5BC57-4074-4E87-A5A6-982B23B6B0F3}">
      <dgm:prSet/>
      <dgm:spPr/>
      <dgm:t>
        <a:bodyPr/>
        <a:lstStyle/>
        <a:p>
          <a:endParaRPr lang="en-US"/>
        </a:p>
      </dgm:t>
    </dgm:pt>
    <dgm:pt modelId="{32B6FD2F-2837-43A4-B96F-930065BC5FAF}">
      <dgm:prSet/>
      <dgm:spPr/>
      <dgm:t>
        <a:bodyPr/>
        <a:lstStyle/>
        <a:p>
          <a:r>
            <a:rPr lang="en-US" dirty="0"/>
            <a:t>Board</a:t>
          </a:r>
        </a:p>
      </dgm:t>
    </dgm:pt>
    <dgm:pt modelId="{B4694F97-5931-406F-9964-E7882A28E15D}" type="parTrans" cxnId="{A707D1B1-35DA-418D-8A29-0436EB9D1B68}">
      <dgm:prSet/>
      <dgm:spPr/>
      <dgm:t>
        <a:bodyPr/>
        <a:lstStyle/>
        <a:p>
          <a:endParaRPr lang="en-US"/>
        </a:p>
      </dgm:t>
    </dgm:pt>
    <dgm:pt modelId="{5357C2D6-3937-4119-B716-F55D22532543}" type="sibTrans" cxnId="{A707D1B1-35DA-418D-8A29-0436EB9D1B68}">
      <dgm:prSet/>
      <dgm:spPr/>
      <dgm:t>
        <a:bodyPr/>
        <a:lstStyle/>
        <a:p>
          <a:endParaRPr lang="en-US"/>
        </a:p>
      </dgm:t>
    </dgm:pt>
    <dgm:pt modelId="{06815117-D198-4DCD-8331-9FAE56D6BF3F}">
      <dgm:prSet/>
      <dgm:spPr/>
      <dgm:t>
        <a:bodyPr/>
        <a:lstStyle/>
        <a:p>
          <a:r>
            <a:rPr lang="en-US" dirty="0"/>
            <a:t>Board Approval is Needed for State/National Grants</a:t>
          </a:r>
        </a:p>
      </dgm:t>
    </dgm:pt>
    <dgm:pt modelId="{D80C8083-267D-415E-BF5C-5581DB547185}" type="parTrans" cxnId="{74D391F9-4118-4C6E-A450-9090C584577A}">
      <dgm:prSet/>
      <dgm:spPr/>
      <dgm:t>
        <a:bodyPr/>
        <a:lstStyle/>
        <a:p>
          <a:endParaRPr lang="en-US"/>
        </a:p>
      </dgm:t>
    </dgm:pt>
    <dgm:pt modelId="{92CB09E5-9053-4C2D-9CBE-2E1C358FD52D}" type="sibTrans" cxnId="{74D391F9-4118-4C6E-A450-9090C584577A}">
      <dgm:prSet/>
      <dgm:spPr/>
      <dgm:t>
        <a:bodyPr/>
        <a:lstStyle/>
        <a:p>
          <a:endParaRPr lang="en-US"/>
        </a:p>
      </dgm:t>
    </dgm:pt>
    <dgm:pt modelId="{E81A4937-E133-41A2-8BA8-95A5F4C5C6C4}">
      <dgm:prSet/>
      <dgm:spPr/>
      <dgm:t>
        <a:bodyPr/>
        <a:lstStyle/>
        <a:p>
          <a:r>
            <a:rPr lang="en-US" dirty="0"/>
            <a:t>Wait</a:t>
          </a:r>
        </a:p>
      </dgm:t>
    </dgm:pt>
    <dgm:pt modelId="{1052AC45-29BD-4205-98B6-44646153F97B}" type="parTrans" cxnId="{26519AD8-B5E5-4E2C-B5D7-0C0DF673B6E0}">
      <dgm:prSet/>
      <dgm:spPr/>
      <dgm:t>
        <a:bodyPr/>
        <a:lstStyle/>
        <a:p>
          <a:endParaRPr lang="en-US"/>
        </a:p>
      </dgm:t>
    </dgm:pt>
    <dgm:pt modelId="{554F5F06-0C98-442B-A808-2603DADD5420}" type="sibTrans" cxnId="{26519AD8-B5E5-4E2C-B5D7-0C0DF673B6E0}">
      <dgm:prSet/>
      <dgm:spPr/>
      <dgm:t>
        <a:bodyPr/>
        <a:lstStyle/>
        <a:p>
          <a:endParaRPr lang="en-US"/>
        </a:p>
      </dgm:t>
    </dgm:pt>
    <dgm:pt modelId="{E18A411D-3446-4049-8752-86CE542A4CC0}">
      <dgm:prSet/>
      <dgm:spPr/>
      <dgm:t>
        <a:bodyPr/>
        <a:lstStyle/>
        <a:p>
          <a:r>
            <a:rPr lang="en-US" dirty="0"/>
            <a:t>Be prepared to wait. </a:t>
          </a:r>
        </a:p>
      </dgm:t>
    </dgm:pt>
    <dgm:pt modelId="{76BCFB0F-0204-46E1-B130-6495BF8C1876}" type="parTrans" cxnId="{4F0C840A-85ED-42A1-866C-6FCD26B9B3D4}">
      <dgm:prSet/>
      <dgm:spPr/>
      <dgm:t>
        <a:bodyPr/>
        <a:lstStyle/>
        <a:p>
          <a:endParaRPr lang="en-US"/>
        </a:p>
      </dgm:t>
    </dgm:pt>
    <dgm:pt modelId="{31F86A8F-D7AA-4E96-872E-485E81615884}" type="sibTrans" cxnId="{4F0C840A-85ED-42A1-866C-6FCD26B9B3D4}">
      <dgm:prSet/>
      <dgm:spPr/>
      <dgm:t>
        <a:bodyPr/>
        <a:lstStyle/>
        <a:p>
          <a:endParaRPr lang="en-US"/>
        </a:p>
      </dgm:t>
    </dgm:pt>
    <dgm:pt modelId="{F6E1D7DB-1E3D-41FF-A530-04C045F1D5CA}" type="pres">
      <dgm:prSet presAssocID="{805B8D89-FA63-4AF7-9701-A782AC05699D}" presName="linearFlow" presStyleCnt="0">
        <dgm:presLayoutVars>
          <dgm:dir/>
          <dgm:animLvl val="lvl"/>
          <dgm:resizeHandles val="exact"/>
        </dgm:presLayoutVars>
      </dgm:prSet>
      <dgm:spPr/>
    </dgm:pt>
    <dgm:pt modelId="{FABA2707-1735-4054-99C9-7E8A9BA37D2C}" type="pres">
      <dgm:prSet presAssocID="{DCAF1ACA-ED3E-43ED-86E6-8E333BEEA7A4}" presName="composite" presStyleCnt="0"/>
      <dgm:spPr/>
    </dgm:pt>
    <dgm:pt modelId="{1FA56A6F-7EDE-4F12-8630-EEC2C1152D83}" type="pres">
      <dgm:prSet presAssocID="{DCAF1ACA-ED3E-43ED-86E6-8E333BEEA7A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C2DA16-0996-46BE-ABDB-E626B3F22CEA}" type="pres">
      <dgm:prSet presAssocID="{DCAF1ACA-ED3E-43ED-86E6-8E333BEEA7A4}" presName="descendantText" presStyleLbl="alignAcc1" presStyleIdx="0" presStyleCnt="4">
        <dgm:presLayoutVars>
          <dgm:bulletEnabled val="1"/>
        </dgm:presLayoutVars>
      </dgm:prSet>
      <dgm:spPr/>
    </dgm:pt>
    <dgm:pt modelId="{078EC7FF-C52B-4C0D-B135-C76F3F017638}" type="pres">
      <dgm:prSet presAssocID="{EA94ED52-EB10-409E-A8DA-CF5286B48CCE}" presName="sp" presStyleCnt="0"/>
      <dgm:spPr/>
    </dgm:pt>
    <dgm:pt modelId="{F38E3CE6-C22E-4D6F-8C04-5A9E49CEE006}" type="pres">
      <dgm:prSet presAssocID="{74BD3F2D-DC2E-4918-9CB4-426E93CF6A9F}" presName="composite" presStyleCnt="0"/>
      <dgm:spPr/>
    </dgm:pt>
    <dgm:pt modelId="{7346AA9D-09C5-47C8-860C-37EF11BB766D}" type="pres">
      <dgm:prSet presAssocID="{74BD3F2D-DC2E-4918-9CB4-426E93CF6A9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0C2ACD-F490-401D-B8D4-EA3E14D06B42}" type="pres">
      <dgm:prSet presAssocID="{74BD3F2D-DC2E-4918-9CB4-426E93CF6A9F}" presName="descendantText" presStyleLbl="alignAcc1" presStyleIdx="1" presStyleCnt="4">
        <dgm:presLayoutVars>
          <dgm:bulletEnabled val="1"/>
        </dgm:presLayoutVars>
      </dgm:prSet>
      <dgm:spPr/>
    </dgm:pt>
    <dgm:pt modelId="{1269E1DF-D3EA-493A-A499-A5A84A4CF3FB}" type="pres">
      <dgm:prSet presAssocID="{D621FF97-A3BF-4755-B82A-61FA8DE7EDAE}" presName="sp" presStyleCnt="0"/>
      <dgm:spPr/>
    </dgm:pt>
    <dgm:pt modelId="{D2C5F69B-342A-4F02-93C4-B9638846422B}" type="pres">
      <dgm:prSet presAssocID="{32B6FD2F-2837-43A4-B96F-930065BC5FAF}" presName="composite" presStyleCnt="0"/>
      <dgm:spPr/>
    </dgm:pt>
    <dgm:pt modelId="{716C59ED-DEE9-4DD6-919F-FF6FA93A7915}" type="pres">
      <dgm:prSet presAssocID="{32B6FD2F-2837-43A4-B96F-930065BC5FA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B3CC94C-0B1B-49E1-83CB-015ADA164FA1}" type="pres">
      <dgm:prSet presAssocID="{32B6FD2F-2837-43A4-B96F-930065BC5FAF}" presName="descendantText" presStyleLbl="alignAcc1" presStyleIdx="2" presStyleCnt="4">
        <dgm:presLayoutVars>
          <dgm:bulletEnabled val="1"/>
        </dgm:presLayoutVars>
      </dgm:prSet>
      <dgm:spPr/>
    </dgm:pt>
    <dgm:pt modelId="{8260BD01-3139-4004-84AD-687F6D2A3CDF}" type="pres">
      <dgm:prSet presAssocID="{5357C2D6-3937-4119-B716-F55D22532543}" presName="sp" presStyleCnt="0"/>
      <dgm:spPr/>
    </dgm:pt>
    <dgm:pt modelId="{26F39A7C-20B1-4CCE-83B8-002ACE03A751}" type="pres">
      <dgm:prSet presAssocID="{E81A4937-E133-41A2-8BA8-95A5F4C5C6C4}" presName="composite" presStyleCnt="0"/>
      <dgm:spPr/>
    </dgm:pt>
    <dgm:pt modelId="{E35E15BA-E8DF-456E-947C-7AAC1EF8BDAB}" type="pres">
      <dgm:prSet presAssocID="{E81A4937-E133-41A2-8BA8-95A5F4C5C6C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3039EFD-58F2-478D-A8E5-2E16785903C5}" type="pres">
      <dgm:prSet presAssocID="{E81A4937-E133-41A2-8BA8-95A5F4C5C6C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F0C840A-85ED-42A1-866C-6FCD26B9B3D4}" srcId="{E81A4937-E133-41A2-8BA8-95A5F4C5C6C4}" destId="{E18A411D-3446-4049-8752-86CE542A4CC0}" srcOrd="0" destOrd="0" parTransId="{76BCFB0F-0204-46E1-B130-6495BF8C1876}" sibTransId="{31F86A8F-D7AA-4E96-872E-485E81615884}"/>
    <dgm:cxn modelId="{085BC228-61E1-448C-A6FC-F0DBDF93E670}" type="presOf" srcId="{74BD3F2D-DC2E-4918-9CB4-426E93CF6A9F}" destId="{7346AA9D-09C5-47C8-860C-37EF11BB766D}" srcOrd="0" destOrd="0" presId="urn:microsoft.com/office/officeart/2005/8/layout/chevron2"/>
    <dgm:cxn modelId="{0807F52A-3E02-444F-8FC4-1D67AF86C3DE}" type="presOf" srcId="{E81A4937-E133-41A2-8BA8-95A5F4C5C6C4}" destId="{E35E15BA-E8DF-456E-947C-7AAC1EF8BDAB}" srcOrd="0" destOrd="0" presId="urn:microsoft.com/office/officeart/2005/8/layout/chevron2"/>
    <dgm:cxn modelId="{517D4E5F-2B36-439B-AEB6-5E960816E123}" srcId="{805B8D89-FA63-4AF7-9701-A782AC05699D}" destId="{DCAF1ACA-ED3E-43ED-86E6-8E333BEEA7A4}" srcOrd="0" destOrd="0" parTransId="{982A1DC3-5599-4B0C-990A-9AEFCB254729}" sibTransId="{EA94ED52-EB10-409E-A8DA-CF5286B48CCE}"/>
    <dgm:cxn modelId="{D61AEC62-7849-4655-BE48-7FD76AF78DDE}" srcId="{805B8D89-FA63-4AF7-9701-A782AC05699D}" destId="{74BD3F2D-DC2E-4918-9CB4-426E93CF6A9F}" srcOrd="1" destOrd="0" parTransId="{07093D20-685A-4A8C-97F8-A98C11C302B6}" sibTransId="{D621FF97-A3BF-4755-B82A-61FA8DE7EDAE}"/>
    <dgm:cxn modelId="{E4D5BC57-4074-4E87-A5A6-982B23B6B0F3}" srcId="{74BD3F2D-DC2E-4918-9CB4-426E93CF6A9F}" destId="{823199AB-C499-4490-A33D-DE700A987B3F}" srcOrd="0" destOrd="0" parTransId="{45689CE6-E994-4C92-899E-A9C3DE70CFC9}" sibTransId="{C8C03A6F-B037-46D7-A310-640DAD956A0D}"/>
    <dgm:cxn modelId="{EA0623A9-1651-4D54-BACB-7C1FE72A5C1D}" type="presOf" srcId="{E18A411D-3446-4049-8752-86CE542A4CC0}" destId="{93039EFD-58F2-478D-A8E5-2E16785903C5}" srcOrd="0" destOrd="0" presId="urn:microsoft.com/office/officeart/2005/8/layout/chevron2"/>
    <dgm:cxn modelId="{6ABD0FAD-B360-4F83-B8F9-BBB23B5650D6}" type="presOf" srcId="{32B6FD2F-2837-43A4-B96F-930065BC5FAF}" destId="{716C59ED-DEE9-4DD6-919F-FF6FA93A7915}" srcOrd="0" destOrd="0" presId="urn:microsoft.com/office/officeart/2005/8/layout/chevron2"/>
    <dgm:cxn modelId="{457B26B0-AACB-4F83-8582-5A55CC26F3B1}" srcId="{DCAF1ACA-ED3E-43ED-86E6-8E333BEEA7A4}" destId="{EA352414-BF09-4FF2-8E7C-18438133382F}" srcOrd="0" destOrd="0" parTransId="{A7A6DB43-AB88-4A97-852C-005F1BEA2AAA}" sibTransId="{17826AC8-6499-4D5E-A193-2FD37E69D9DB}"/>
    <dgm:cxn modelId="{A707D1B1-35DA-418D-8A29-0436EB9D1B68}" srcId="{805B8D89-FA63-4AF7-9701-A782AC05699D}" destId="{32B6FD2F-2837-43A4-B96F-930065BC5FAF}" srcOrd="2" destOrd="0" parTransId="{B4694F97-5931-406F-9964-E7882A28E15D}" sibTransId="{5357C2D6-3937-4119-B716-F55D22532543}"/>
    <dgm:cxn modelId="{FF82DDB4-C58F-4EEA-9849-C8F7A9AEA401}" type="presOf" srcId="{823199AB-C499-4490-A33D-DE700A987B3F}" destId="{DE0C2ACD-F490-401D-B8D4-EA3E14D06B42}" srcOrd="0" destOrd="0" presId="urn:microsoft.com/office/officeart/2005/8/layout/chevron2"/>
    <dgm:cxn modelId="{A6CE9FCC-2EE3-4EB0-9420-8D81BCEC2FD0}" type="presOf" srcId="{DCAF1ACA-ED3E-43ED-86E6-8E333BEEA7A4}" destId="{1FA56A6F-7EDE-4F12-8630-EEC2C1152D83}" srcOrd="0" destOrd="0" presId="urn:microsoft.com/office/officeart/2005/8/layout/chevron2"/>
    <dgm:cxn modelId="{26519AD8-B5E5-4E2C-B5D7-0C0DF673B6E0}" srcId="{805B8D89-FA63-4AF7-9701-A782AC05699D}" destId="{E81A4937-E133-41A2-8BA8-95A5F4C5C6C4}" srcOrd="3" destOrd="0" parTransId="{1052AC45-29BD-4205-98B6-44646153F97B}" sibTransId="{554F5F06-0C98-442B-A808-2603DADD5420}"/>
    <dgm:cxn modelId="{3CB559DD-E560-45C8-AD8B-0604B1C20D7A}" type="presOf" srcId="{06815117-D198-4DCD-8331-9FAE56D6BF3F}" destId="{9B3CC94C-0B1B-49E1-83CB-015ADA164FA1}" srcOrd="0" destOrd="0" presId="urn:microsoft.com/office/officeart/2005/8/layout/chevron2"/>
    <dgm:cxn modelId="{697CDFF0-2B68-41EA-83E3-4BDD90963673}" type="presOf" srcId="{EA352414-BF09-4FF2-8E7C-18438133382F}" destId="{0FC2DA16-0996-46BE-ABDB-E626B3F22CEA}" srcOrd="0" destOrd="0" presId="urn:microsoft.com/office/officeart/2005/8/layout/chevron2"/>
    <dgm:cxn modelId="{2031A8F6-779E-42C1-906A-3E906B6988E4}" type="presOf" srcId="{805B8D89-FA63-4AF7-9701-A782AC05699D}" destId="{F6E1D7DB-1E3D-41FF-A530-04C045F1D5CA}" srcOrd="0" destOrd="0" presId="urn:microsoft.com/office/officeart/2005/8/layout/chevron2"/>
    <dgm:cxn modelId="{74D391F9-4118-4C6E-A450-9090C584577A}" srcId="{32B6FD2F-2837-43A4-B96F-930065BC5FAF}" destId="{06815117-D198-4DCD-8331-9FAE56D6BF3F}" srcOrd="0" destOrd="0" parTransId="{D80C8083-267D-415E-BF5C-5581DB547185}" sibTransId="{92CB09E5-9053-4C2D-9CBE-2E1C358FD52D}"/>
    <dgm:cxn modelId="{6CE6EC92-57BE-477D-B02F-4EC438F48381}" type="presParOf" srcId="{F6E1D7DB-1E3D-41FF-A530-04C045F1D5CA}" destId="{FABA2707-1735-4054-99C9-7E8A9BA37D2C}" srcOrd="0" destOrd="0" presId="urn:microsoft.com/office/officeart/2005/8/layout/chevron2"/>
    <dgm:cxn modelId="{EF5611CC-824D-4E84-94C8-6CCCC70225EB}" type="presParOf" srcId="{FABA2707-1735-4054-99C9-7E8A9BA37D2C}" destId="{1FA56A6F-7EDE-4F12-8630-EEC2C1152D83}" srcOrd="0" destOrd="0" presId="urn:microsoft.com/office/officeart/2005/8/layout/chevron2"/>
    <dgm:cxn modelId="{A9481920-07D3-465B-9DBE-A9EB14D232E4}" type="presParOf" srcId="{FABA2707-1735-4054-99C9-7E8A9BA37D2C}" destId="{0FC2DA16-0996-46BE-ABDB-E626B3F22CEA}" srcOrd="1" destOrd="0" presId="urn:microsoft.com/office/officeart/2005/8/layout/chevron2"/>
    <dgm:cxn modelId="{678872D5-A81C-4A3D-82BA-448BB76CA8D1}" type="presParOf" srcId="{F6E1D7DB-1E3D-41FF-A530-04C045F1D5CA}" destId="{078EC7FF-C52B-4C0D-B135-C76F3F017638}" srcOrd="1" destOrd="0" presId="urn:microsoft.com/office/officeart/2005/8/layout/chevron2"/>
    <dgm:cxn modelId="{5F33E927-DC41-4250-A48B-3C23123F5A8E}" type="presParOf" srcId="{F6E1D7DB-1E3D-41FF-A530-04C045F1D5CA}" destId="{F38E3CE6-C22E-4D6F-8C04-5A9E49CEE006}" srcOrd="2" destOrd="0" presId="urn:microsoft.com/office/officeart/2005/8/layout/chevron2"/>
    <dgm:cxn modelId="{4C743689-BC73-496F-B563-77FEC6804F58}" type="presParOf" srcId="{F38E3CE6-C22E-4D6F-8C04-5A9E49CEE006}" destId="{7346AA9D-09C5-47C8-860C-37EF11BB766D}" srcOrd="0" destOrd="0" presId="urn:microsoft.com/office/officeart/2005/8/layout/chevron2"/>
    <dgm:cxn modelId="{0BEA80D5-DDC1-4D61-AB04-F1B890303359}" type="presParOf" srcId="{F38E3CE6-C22E-4D6F-8C04-5A9E49CEE006}" destId="{DE0C2ACD-F490-401D-B8D4-EA3E14D06B42}" srcOrd="1" destOrd="0" presId="urn:microsoft.com/office/officeart/2005/8/layout/chevron2"/>
    <dgm:cxn modelId="{4C85F721-9DF2-4A50-891F-9BFB7A1895C9}" type="presParOf" srcId="{F6E1D7DB-1E3D-41FF-A530-04C045F1D5CA}" destId="{1269E1DF-D3EA-493A-A499-A5A84A4CF3FB}" srcOrd="3" destOrd="0" presId="urn:microsoft.com/office/officeart/2005/8/layout/chevron2"/>
    <dgm:cxn modelId="{C82D7147-B7FB-4D87-A67E-106270653171}" type="presParOf" srcId="{F6E1D7DB-1E3D-41FF-A530-04C045F1D5CA}" destId="{D2C5F69B-342A-4F02-93C4-B9638846422B}" srcOrd="4" destOrd="0" presId="urn:microsoft.com/office/officeart/2005/8/layout/chevron2"/>
    <dgm:cxn modelId="{10A4B682-2927-47B4-B2C5-C02774918604}" type="presParOf" srcId="{D2C5F69B-342A-4F02-93C4-B9638846422B}" destId="{716C59ED-DEE9-4DD6-919F-FF6FA93A7915}" srcOrd="0" destOrd="0" presId="urn:microsoft.com/office/officeart/2005/8/layout/chevron2"/>
    <dgm:cxn modelId="{F9D1D068-0DD4-47B9-8E0C-15CBD5EBF099}" type="presParOf" srcId="{D2C5F69B-342A-4F02-93C4-B9638846422B}" destId="{9B3CC94C-0B1B-49E1-83CB-015ADA164FA1}" srcOrd="1" destOrd="0" presId="urn:microsoft.com/office/officeart/2005/8/layout/chevron2"/>
    <dgm:cxn modelId="{C372EEBD-9E8B-440C-97D4-294B95A3FCF6}" type="presParOf" srcId="{F6E1D7DB-1E3D-41FF-A530-04C045F1D5CA}" destId="{8260BD01-3139-4004-84AD-687F6D2A3CDF}" srcOrd="5" destOrd="0" presId="urn:microsoft.com/office/officeart/2005/8/layout/chevron2"/>
    <dgm:cxn modelId="{93EFE6C0-4D6A-4526-9423-B01683169039}" type="presParOf" srcId="{F6E1D7DB-1E3D-41FF-A530-04C045F1D5CA}" destId="{26F39A7C-20B1-4CCE-83B8-002ACE03A751}" srcOrd="6" destOrd="0" presId="urn:microsoft.com/office/officeart/2005/8/layout/chevron2"/>
    <dgm:cxn modelId="{787E197E-1DA9-4F80-B8B8-C94D86BE13A8}" type="presParOf" srcId="{26F39A7C-20B1-4CCE-83B8-002ACE03A751}" destId="{E35E15BA-E8DF-456E-947C-7AAC1EF8BDAB}" srcOrd="0" destOrd="0" presId="urn:microsoft.com/office/officeart/2005/8/layout/chevron2"/>
    <dgm:cxn modelId="{300F60F5-7F28-48D7-8642-7E86F754CEE4}" type="presParOf" srcId="{26F39A7C-20B1-4CCE-83B8-002ACE03A751}" destId="{93039EFD-58F2-478D-A8E5-2E16785903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9A8A5-C878-47DC-ADA9-07A4E6ADB34A}">
      <dsp:nvSpPr>
        <dsp:cNvPr id="0" name=""/>
        <dsp:cNvSpPr/>
      </dsp:nvSpPr>
      <dsp:spPr>
        <a:xfrm>
          <a:off x="4416370" y="36898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Purchase According to Grant</a:t>
          </a:r>
        </a:p>
      </dsp:txBody>
      <dsp:txXfrm>
        <a:off x="4416370" y="36898"/>
        <a:ext cx="1268015" cy="1268015"/>
      </dsp:txXfrm>
    </dsp:sp>
    <dsp:sp modelId="{F4A87B61-C6B4-4EE0-997E-9AA98D42CC30}">
      <dsp:nvSpPr>
        <dsp:cNvPr id="0" name=""/>
        <dsp:cNvSpPr/>
      </dsp:nvSpPr>
      <dsp:spPr>
        <a:xfrm>
          <a:off x="1434553" y="337"/>
          <a:ext cx="4752876" cy="4752876"/>
        </a:xfrm>
        <a:prstGeom prst="circularArrow">
          <a:avLst>
            <a:gd name="adj1" fmla="val 5202"/>
            <a:gd name="adj2" fmla="val 336075"/>
            <a:gd name="adj3" fmla="val 21292580"/>
            <a:gd name="adj4" fmla="val 19766819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DD0C1-FBA8-4CB4-AEA7-BF7BA9E4CB73}">
      <dsp:nvSpPr>
        <dsp:cNvPr id="0" name=""/>
        <dsp:cNvSpPr/>
      </dsp:nvSpPr>
      <dsp:spPr>
        <a:xfrm>
          <a:off x="5182353" y="2394351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Track Expenses</a:t>
          </a:r>
        </a:p>
      </dsp:txBody>
      <dsp:txXfrm>
        <a:off x="5182353" y="2394351"/>
        <a:ext cx="1268015" cy="1268015"/>
      </dsp:txXfrm>
    </dsp:sp>
    <dsp:sp modelId="{FED1C993-8741-4511-9368-56886359A202}">
      <dsp:nvSpPr>
        <dsp:cNvPr id="0" name=""/>
        <dsp:cNvSpPr/>
      </dsp:nvSpPr>
      <dsp:spPr>
        <a:xfrm>
          <a:off x="1434553" y="337"/>
          <a:ext cx="4752876" cy="4752876"/>
        </a:xfrm>
        <a:prstGeom prst="circularArrow">
          <a:avLst>
            <a:gd name="adj1" fmla="val 5202"/>
            <a:gd name="adj2" fmla="val 336075"/>
            <a:gd name="adj3" fmla="val 4014012"/>
            <a:gd name="adj4" fmla="val 225406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C6496-4A65-4F7A-B167-B6F1B7BF2E7F}">
      <dsp:nvSpPr>
        <dsp:cNvPr id="0" name=""/>
        <dsp:cNvSpPr/>
      </dsp:nvSpPr>
      <dsp:spPr>
        <a:xfrm>
          <a:off x="3176984" y="3851337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Prepare Paperwork</a:t>
          </a:r>
        </a:p>
      </dsp:txBody>
      <dsp:txXfrm>
        <a:off x="3176984" y="3851337"/>
        <a:ext cx="1268015" cy="1268015"/>
      </dsp:txXfrm>
    </dsp:sp>
    <dsp:sp modelId="{4BF5F772-1CB8-44E7-9BCD-75D721DE0E40}">
      <dsp:nvSpPr>
        <dsp:cNvPr id="0" name=""/>
        <dsp:cNvSpPr/>
      </dsp:nvSpPr>
      <dsp:spPr>
        <a:xfrm>
          <a:off x="1434553" y="337"/>
          <a:ext cx="4752876" cy="4752876"/>
        </a:xfrm>
        <a:prstGeom prst="circularArrow">
          <a:avLst>
            <a:gd name="adj1" fmla="val 5202"/>
            <a:gd name="adj2" fmla="val 336075"/>
            <a:gd name="adj3" fmla="val 8209862"/>
            <a:gd name="adj4" fmla="val 644991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1E6D8-EC38-4211-8EAD-439A7B87F57C}">
      <dsp:nvSpPr>
        <dsp:cNvPr id="0" name=""/>
        <dsp:cNvSpPr/>
      </dsp:nvSpPr>
      <dsp:spPr>
        <a:xfrm>
          <a:off x="864831" y="2394351"/>
          <a:ext cx="1881583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Submit Reimbursements</a:t>
          </a:r>
        </a:p>
      </dsp:txBody>
      <dsp:txXfrm>
        <a:off x="864831" y="2394351"/>
        <a:ext cx="1881583" cy="1268015"/>
      </dsp:txXfrm>
    </dsp:sp>
    <dsp:sp modelId="{7FBDACF5-C5FD-4AA5-8D67-7C3D097CC703}">
      <dsp:nvSpPr>
        <dsp:cNvPr id="0" name=""/>
        <dsp:cNvSpPr/>
      </dsp:nvSpPr>
      <dsp:spPr>
        <a:xfrm>
          <a:off x="1434553" y="337"/>
          <a:ext cx="4752876" cy="4752876"/>
        </a:xfrm>
        <a:prstGeom prst="circularArrow">
          <a:avLst>
            <a:gd name="adj1" fmla="val 5202"/>
            <a:gd name="adj2" fmla="val 336075"/>
            <a:gd name="adj3" fmla="val 12297106"/>
            <a:gd name="adj4" fmla="val 1077134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8652B-F53E-4149-9E92-7E9B81EA93BD}">
      <dsp:nvSpPr>
        <dsp:cNvPr id="0" name=""/>
        <dsp:cNvSpPr/>
      </dsp:nvSpPr>
      <dsp:spPr>
        <a:xfrm>
          <a:off x="1937597" y="36898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Receive Funds</a:t>
          </a:r>
        </a:p>
      </dsp:txBody>
      <dsp:txXfrm>
        <a:off x="1937597" y="36898"/>
        <a:ext cx="1268015" cy="1268015"/>
      </dsp:txXfrm>
    </dsp:sp>
    <dsp:sp modelId="{696708D3-ECAA-49B8-B643-A0AC0749A5CF}">
      <dsp:nvSpPr>
        <dsp:cNvPr id="0" name=""/>
        <dsp:cNvSpPr/>
      </dsp:nvSpPr>
      <dsp:spPr>
        <a:xfrm>
          <a:off x="1434553" y="337"/>
          <a:ext cx="4752876" cy="4752876"/>
        </a:xfrm>
        <a:prstGeom prst="circularArrow">
          <a:avLst>
            <a:gd name="adj1" fmla="val 5202"/>
            <a:gd name="adj2" fmla="val 336075"/>
            <a:gd name="adj3" fmla="val 16865003"/>
            <a:gd name="adj4" fmla="val 15198921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76EBB-BA51-483A-B042-46424BC8ED76}">
      <dsp:nvSpPr>
        <dsp:cNvPr id="0" name=""/>
        <dsp:cNvSpPr/>
      </dsp:nvSpPr>
      <dsp:spPr>
        <a:xfrm>
          <a:off x="2072903" y="522393"/>
          <a:ext cx="898987" cy="8989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52E9C-3A77-4764-BA29-0C1BB26F0E35}">
      <dsp:nvSpPr>
        <dsp:cNvPr id="0" name=""/>
        <dsp:cNvSpPr/>
      </dsp:nvSpPr>
      <dsp:spPr>
        <a:xfrm>
          <a:off x="1487322" y="1760732"/>
          <a:ext cx="1997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1">
                  <a:lumMod val="75000"/>
                </a:schemeClr>
              </a:solidFill>
            </a:rPr>
            <a:t>Item</a:t>
          </a:r>
        </a:p>
      </dsp:txBody>
      <dsp:txXfrm>
        <a:off x="1487322" y="1760732"/>
        <a:ext cx="1997750" cy="720000"/>
      </dsp:txXfrm>
    </dsp:sp>
    <dsp:sp modelId="{F261530D-B9C0-4B76-9F84-C61AAFF7BF9E}">
      <dsp:nvSpPr>
        <dsp:cNvPr id="0" name=""/>
        <dsp:cNvSpPr/>
      </dsp:nvSpPr>
      <dsp:spPr>
        <a:xfrm>
          <a:off x="5408570" y="522393"/>
          <a:ext cx="898987" cy="8989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7DAF7-C426-457D-9160-99F0A5D4D662}">
      <dsp:nvSpPr>
        <dsp:cNvPr id="0" name=""/>
        <dsp:cNvSpPr/>
      </dsp:nvSpPr>
      <dsp:spPr>
        <a:xfrm>
          <a:off x="4875825" y="1760732"/>
          <a:ext cx="1997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1">
                  <a:lumMod val="75000"/>
                </a:schemeClr>
              </a:solidFill>
            </a:rPr>
            <a:t>Cost</a:t>
          </a:r>
        </a:p>
      </dsp:txBody>
      <dsp:txXfrm>
        <a:off x="4875825" y="1760732"/>
        <a:ext cx="1997750" cy="720000"/>
      </dsp:txXfrm>
    </dsp:sp>
    <dsp:sp modelId="{AE23FD84-5DB5-4AF8-BD13-8DA03892A87F}">
      <dsp:nvSpPr>
        <dsp:cNvPr id="0" name=""/>
        <dsp:cNvSpPr/>
      </dsp:nvSpPr>
      <dsp:spPr>
        <a:xfrm>
          <a:off x="5463922" y="2671548"/>
          <a:ext cx="898987" cy="8989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D3C73-7239-40F1-A5FD-387DEF1DEE75}">
      <dsp:nvSpPr>
        <dsp:cNvPr id="0" name=""/>
        <dsp:cNvSpPr/>
      </dsp:nvSpPr>
      <dsp:spPr>
        <a:xfrm>
          <a:off x="5032229" y="4012035"/>
          <a:ext cx="1997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1">
                  <a:lumMod val="75000"/>
                </a:schemeClr>
              </a:solidFill>
            </a:rPr>
            <a:t>Quantity</a:t>
          </a:r>
        </a:p>
      </dsp:txBody>
      <dsp:txXfrm>
        <a:off x="5032229" y="4012035"/>
        <a:ext cx="1997750" cy="720000"/>
      </dsp:txXfrm>
    </dsp:sp>
    <dsp:sp modelId="{44263021-6721-40D6-85E2-4BF5ED53896E}">
      <dsp:nvSpPr>
        <dsp:cNvPr id="0" name=""/>
        <dsp:cNvSpPr/>
      </dsp:nvSpPr>
      <dsp:spPr>
        <a:xfrm>
          <a:off x="1992193" y="2753022"/>
          <a:ext cx="898987" cy="8989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CDAC4-9FA5-4266-950C-16D925B703E3}">
      <dsp:nvSpPr>
        <dsp:cNvPr id="0" name=""/>
        <dsp:cNvSpPr/>
      </dsp:nvSpPr>
      <dsp:spPr>
        <a:xfrm>
          <a:off x="1381181" y="4079076"/>
          <a:ext cx="1997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1">
                  <a:lumMod val="75000"/>
                </a:schemeClr>
              </a:solidFill>
            </a:rPr>
            <a:t>Size</a:t>
          </a:r>
        </a:p>
      </dsp:txBody>
      <dsp:txXfrm>
        <a:off x="1381181" y="4079076"/>
        <a:ext cx="1997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47A54-B202-43BC-8D22-74FBD9A77D0E}">
      <dsp:nvSpPr>
        <dsp:cNvPr id="0" name=""/>
        <dsp:cNvSpPr/>
      </dsp:nvSpPr>
      <dsp:spPr>
        <a:xfrm>
          <a:off x="0" y="313416"/>
          <a:ext cx="729361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65" tIns="270764" rIns="566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Part Time vs. Full time</a:t>
          </a:r>
        </a:p>
      </dsp:txBody>
      <dsp:txXfrm>
        <a:off x="0" y="313416"/>
        <a:ext cx="7293610" cy="552825"/>
      </dsp:txXfrm>
    </dsp:sp>
    <dsp:sp modelId="{6384941F-E0BD-4055-91CB-7183B6EBEA7D}">
      <dsp:nvSpPr>
        <dsp:cNvPr id="0" name=""/>
        <dsp:cNvSpPr/>
      </dsp:nvSpPr>
      <dsp:spPr>
        <a:xfrm>
          <a:off x="364680" y="121536"/>
          <a:ext cx="5105527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77" tIns="0" rIns="1929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Type of Employee</a:t>
          </a:r>
        </a:p>
      </dsp:txBody>
      <dsp:txXfrm>
        <a:off x="383414" y="140270"/>
        <a:ext cx="5068059" cy="346292"/>
      </dsp:txXfrm>
    </dsp:sp>
    <dsp:sp modelId="{F5D12B7E-5D33-479B-947D-3E368D043079}">
      <dsp:nvSpPr>
        <dsp:cNvPr id="0" name=""/>
        <dsp:cNvSpPr/>
      </dsp:nvSpPr>
      <dsp:spPr>
        <a:xfrm>
          <a:off x="0" y="1128321"/>
          <a:ext cx="729361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65" tIns="270764" rIns="566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Teacher, Coach, Contracted Vendor?</a:t>
          </a:r>
        </a:p>
      </dsp:txBody>
      <dsp:txXfrm>
        <a:off x="0" y="1128321"/>
        <a:ext cx="7293610" cy="552825"/>
      </dsp:txXfrm>
    </dsp:sp>
    <dsp:sp modelId="{6F02DC9F-060C-4B6C-BE06-D56DE0CC02C7}">
      <dsp:nvSpPr>
        <dsp:cNvPr id="0" name=""/>
        <dsp:cNvSpPr/>
      </dsp:nvSpPr>
      <dsp:spPr>
        <a:xfrm>
          <a:off x="364680" y="936441"/>
          <a:ext cx="5105527" cy="38376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77" tIns="0" rIns="1929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Position</a:t>
          </a:r>
        </a:p>
      </dsp:txBody>
      <dsp:txXfrm>
        <a:off x="383414" y="955175"/>
        <a:ext cx="5068059" cy="346292"/>
      </dsp:txXfrm>
    </dsp:sp>
    <dsp:sp modelId="{F1E3143B-FC03-4007-A6D2-0512BF9DFC05}">
      <dsp:nvSpPr>
        <dsp:cNvPr id="0" name=""/>
        <dsp:cNvSpPr/>
      </dsp:nvSpPr>
      <dsp:spPr>
        <a:xfrm>
          <a:off x="0" y="1943226"/>
          <a:ext cx="729361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65" tIns="270764" rIns="566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Part Time vs. Full Time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Salary vs. Hourly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Rate of Pay</a:t>
          </a:r>
        </a:p>
      </dsp:txBody>
      <dsp:txXfrm>
        <a:off x="0" y="1943226"/>
        <a:ext cx="7293610" cy="982800"/>
      </dsp:txXfrm>
    </dsp:sp>
    <dsp:sp modelId="{F0B9326A-AC8B-4059-81EE-086CF81A9503}">
      <dsp:nvSpPr>
        <dsp:cNvPr id="0" name=""/>
        <dsp:cNvSpPr/>
      </dsp:nvSpPr>
      <dsp:spPr>
        <a:xfrm>
          <a:off x="364680" y="1751346"/>
          <a:ext cx="5105527" cy="38376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77" tIns="0" rIns="1929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Pay Type</a:t>
          </a:r>
        </a:p>
      </dsp:txBody>
      <dsp:txXfrm>
        <a:off x="383414" y="1770080"/>
        <a:ext cx="5068059" cy="346292"/>
      </dsp:txXfrm>
    </dsp:sp>
    <dsp:sp modelId="{A190269D-E9D1-4BBF-80E9-D53652DA8E4B}">
      <dsp:nvSpPr>
        <dsp:cNvPr id="0" name=""/>
        <dsp:cNvSpPr/>
      </dsp:nvSpPr>
      <dsp:spPr>
        <a:xfrm>
          <a:off x="0" y="3188106"/>
          <a:ext cx="729361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65" tIns="270764" rIns="566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During School, After School, Saturdays?</a:t>
          </a:r>
        </a:p>
      </dsp:txBody>
      <dsp:txXfrm>
        <a:off x="0" y="3188106"/>
        <a:ext cx="7293610" cy="552825"/>
      </dsp:txXfrm>
    </dsp:sp>
    <dsp:sp modelId="{13B2E26D-191F-418D-BA69-E8ED1E552BBF}">
      <dsp:nvSpPr>
        <dsp:cNvPr id="0" name=""/>
        <dsp:cNvSpPr/>
      </dsp:nvSpPr>
      <dsp:spPr>
        <a:xfrm>
          <a:off x="364680" y="2996226"/>
          <a:ext cx="5105527" cy="38376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77" tIns="0" rIns="1929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When?</a:t>
          </a:r>
        </a:p>
      </dsp:txBody>
      <dsp:txXfrm>
        <a:off x="383414" y="3014960"/>
        <a:ext cx="5068059" cy="346292"/>
      </dsp:txXfrm>
    </dsp:sp>
    <dsp:sp modelId="{FE2D017D-9665-454A-A830-E99EE68F386A}">
      <dsp:nvSpPr>
        <dsp:cNvPr id="0" name=""/>
        <dsp:cNvSpPr/>
      </dsp:nvSpPr>
      <dsp:spPr>
        <a:xfrm>
          <a:off x="0" y="4003011"/>
          <a:ext cx="729361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AD650-E7BA-4260-80E0-87039B8EA907}">
      <dsp:nvSpPr>
        <dsp:cNvPr id="0" name=""/>
        <dsp:cNvSpPr/>
      </dsp:nvSpPr>
      <dsp:spPr>
        <a:xfrm>
          <a:off x="364680" y="3811131"/>
          <a:ext cx="5105527" cy="38376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77" tIns="0" rIns="1929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Number of Hours</a:t>
          </a:r>
        </a:p>
      </dsp:txBody>
      <dsp:txXfrm>
        <a:off x="383414" y="3829865"/>
        <a:ext cx="5068059" cy="346292"/>
      </dsp:txXfrm>
    </dsp:sp>
    <dsp:sp modelId="{A296AFB9-2712-417F-ABC2-79CDE9C2AD4D}">
      <dsp:nvSpPr>
        <dsp:cNvPr id="0" name=""/>
        <dsp:cNvSpPr/>
      </dsp:nvSpPr>
      <dsp:spPr>
        <a:xfrm>
          <a:off x="0" y="4592692"/>
          <a:ext cx="729361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8ABD3-450B-47A3-980F-75F9BEEE45E1}">
      <dsp:nvSpPr>
        <dsp:cNvPr id="0" name=""/>
        <dsp:cNvSpPr/>
      </dsp:nvSpPr>
      <dsp:spPr>
        <a:xfrm>
          <a:off x="364680" y="4400812"/>
          <a:ext cx="5105527" cy="383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77" tIns="0" rIns="1929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Number of Employees</a:t>
          </a:r>
        </a:p>
      </dsp:txBody>
      <dsp:txXfrm>
        <a:off x="383414" y="4419546"/>
        <a:ext cx="5068059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A6D8A-8100-4054-885D-FACA47840228}">
      <dsp:nvSpPr>
        <dsp:cNvPr id="0" name=""/>
        <dsp:cNvSpPr/>
      </dsp:nvSpPr>
      <dsp:spPr>
        <a:xfrm>
          <a:off x="0" y="2500"/>
          <a:ext cx="35858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FF460-C505-40EC-A4B7-471639E806CB}">
      <dsp:nvSpPr>
        <dsp:cNvPr id="0" name=""/>
        <dsp:cNvSpPr/>
      </dsp:nvSpPr>
      <dsp:spPr>
        <a:xfrm>
          <a:off x="0" y="2500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Time and Effort</a:t>
          </a:r>
        </a:p>
      </dsp:txBody>
      <dsp:txXfrm>
        <a:off x="0" y="2500"/>
        <a:ext cx="3585891" cy="465058"/>
      </dsp:txXfrm>
    </dsp:sp>
    <dsp:sp modelId="{317C2E30-5001-4213-8871-33BE441F821F}">
      <dsp:nvSpPr>
        <dsp:cNvPr id="0" name=""/>
        <dsp:cNvSpPr/>
      </dsp:nvSpPr>
      <dsp:spPr>
        <a:xfrm>
          <a:off x="0" y="467558"/>
          <a:ext cx="35858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C66DE-9B69-489C-A027-A557414E6DB2}">
      <dsp:nvSpPr>
        <dsp:cNvPr id="0" name=""/>
        <dsp:cNvSpPr/>
      </dsp:nvSpPr>
      <dsp:spPr>
        <a:xfrm>
          <a:off x="0" y="467558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Employee hire/fire</a:t>
          </a:r>
        </a:p>
      </dsp:txBody>
      <dsp:txXfrm>
        <a:off x="0" y="467558"/>
        <a:ext cx="3585891" cy="465058"/>
      </dsp:txXfrm>
    </dsp:sp>
    <dsp:sp modelId="{CDDF3913-870B-4CFA-9392-69B25FCFD6BA}">
      <dsp:nvSpPr>
        <dsp:cNvPr id="0" name=""/>
        <dsp:cNvSpPr/>
      </dsp:nvSpPr>
      <dsp:spPr>
        <a:xfrm>
          <a:off x="0" y="932616"/>
          <a:ext cx="3585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013C53-5CFF-4219-BAE0-3A022C53A65B}">
      <dsp:nvSpPr>
        <dsp:cNvPr id="0" name=""/>
        <dsp:cNvSpPr/>
      </dsp:nvSpPr>
      <dsp:spPr>
        <a:xfrm>
          <a:off x="0" y="932616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Signatures on logs</a:t>
          </a:r>
        </a:p>
      </dsp:txBody>
      <dsp:txXfrm>
        <a:off x="0" y="932616"/>
        <a:ext cx="3585891" cy="465058"/>
      </dsp:txXfrm>
    </dsp:sp>
    <dsp:sp modelId="{61C9EAB9-0987-458B-B07E-ABA8C01F6001}">
      <dsp:nvSpPr>
        <dsp:cNvPr id="0" name=""/>
        <dsp:cNvSpPr/>
      </dsp:nvSpPr>
      <dsp:spPr>
        <a:xfrm>
          <a:off x="0" y="1397674"/>
          <a:ext cx="35858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161A2D-0F11-4E07-984A-843C395521A8}">
      <dsp:nvSpPr>
        <dsp:cNvPr id="0" name=""/>
        <dsp:cNvSpPr/>
      </dsp:nvSpPr>
      <dsp:spPr>
        <a:xfrm>
          <a:off x="0" y="1397674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Benefits</a:t>
          </a:r>
        </a:p>
      </dsp:txBody>
      <dsp:txXfrm>
        <a:off x="0" y="1397674"/>
        <a:ext cx="3585891" cy="465058"/>
      </dsp:txXfrm>
    </dsp:sp>
    <dsp:sp modelId="{525C4CFD-D20D-415F-8208-B51398A9D5A2}">
      <dsp:nvSpPr>
        <dsp:cNvPr id="0" name=""/>
        <dsp:cNvSpPr/>
      </dsp:nvSpPr>
      <dsp:spPr>
        <a:xfrm>
          <a:off x="0" y="1862732"/>
          <a:ext cx="35858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59602-8A42-48D9-A7DB-138E5C036034}">
      <dsp:nvSpPr>
        <dsp:cNvPr id="0" name=""/>
        <dsp:cNvSpPr/>
      </dsp:nvSpPr>
      <dsp:spPr>
        <a:xfrm>
          <a:off x="0" y="1862732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Professional Dev:</a:t>
          </a:r>
        </a:p>
      </dsp:txBody>
      <dsp:txXfrm>
        <a:off x="0" y="1862732"/>
        <a:ext cx="3585891" cy="465058"/>
      </dsp:txXfrm>
    </dsp:sp>
    <dsp:sp modelId="{FC82BC90-0B12-4AF7-96E8-6042C26AAD90}">
      <dsp:nvSpPr>
        <dsp:cNvPr id="0" name=""/>
        <dsp:cNvSpPr/>
      </dsp:nvSpPr>
      <dsp:spPr>
        <a:xfrm>
          <a:off x="0" y="2327790"/>
          <a:ext cx="35858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D61D95-AE08-4BF6-9448-8F932EC56B11}">
      <dsp:nvSpPr>
        <dsp:cNvPr id="0" name=""/>
        <dsp:cNvSpPr/>
      </dsp:nvSpPr>
      <dsp:spPr>
        <a:xfrm>
          <a:off x="0" y="2327790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0" y="2327790"/>
        <a:ext cx="3585891" cy="465058"/>
      </dsp:txXfrm>
    </dsp:sp>
    <dsp:sp modelId="{641EB73C-7B45-4237-80A9-8DA534D5D71F}">
      <dsp:nvSpPr>
        <dsp:cNvPr id="0" name=""/>
        <dsp:cNvSpPr/>
      </dsp:nvSpPr>
      <dsp:spPr>
        <a:xfrm>
          <a:off x="0" y="2792849"/>
          <a:ext cx="35858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24995-2F60-4191-B3A8-1F676B257CD2}">
      <dsp:nvSpPr>
        <dsp:cNvPr id="0" name=""/>
        <dsp:cNvSpPr/>
      </dsp:nvSpPr>
      <dsp:spPr>
        <a:xfrm>
          <a:off x="0" y="2792849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0" y="2792849"/>
        <a:ext cx="3585891" cy="465058"/>
      </dsp:txXfrm>
    </dsp:sp>
    <dsp:sp modelId="{26159104-5F3E-4042-83B9-23985B501BEB}">
      <dsp:nvSpPr>
        <dsp:cNvPr id="0" name=""/>
        <dsp:cNvSpPr/>
      </dsp:nvSpPr>
      <dsp:spPr>
        <a:xfrm>
          <a:off x="0" y="3257907"/>
          <a:ext cx="3585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66746-8BE1-4783-B486-3416D1923991}">
      <dsp:nvSpPr>
        <dsp:cNvPr id="0" name=""/>
        <dsp:cNvSpPr/>
      </dsp:nvSpPr>
      <dsp:spPr>
        <a:xfrm>
          <a:off x="0" y="3257907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0" y="3257907"/>
        <a:ext cx="3585891" cy="465058"/>
      </dsp:txXfrm>
    </dsp:sp>
    <dsp:sp modelId="{A20F4091-BC52-4713-BD98-C985CF1DC4F9}">
      <dsp:nvSpPr>
        <dsp:cNvPr id="0" name=""/>
        <dsp:cNvSpPr/>
      </dsp:nvSpPr>
      <dsp:spPr>
        <a:xfrm>
          <a:off x="0" y="3722965"/>
          <a:ext cx="35858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88494-63EF-4F75-BD90-4994408AD604}">
      <dsp:nvSpPr>
        <dsp:cNvPr id="0" name=""/>
        <dsp:cNvSpPr/>
      </dsp:nvSpPr>
      <dsp:spPr>
        <a:xfrm>
          <a:off x="0" y="3722965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0" y="3722965"/>
        <a:ext cx="3585891" cy="465058"/>
      </dsp:txXfrm>
    </dsp:sp>
    <dsp:sp modelId="{C8928231-5977-40A7-91F9-F5458C6A68F0}">
      <dsp:nvSpPr>
        <dsp:cNvPr id="0" name=""/>
        <dsp:cNvSpPr/>
      </dsp:nvSpPr>
      <dsp:spPr>
        <a:xfrm>
          <a:off x="0" y="4188023"/>
          <a:ext cx="35858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4B0DCB-8932-44A8-ACF9-C25E18C4FB5D}">
      <dsp:nvSpPr>
        <dsp:cNvPr id="0" name=""/>
        <dsp:cNvSpPr/>
      </dsp:nvSpPr>
      <dsp:spPr>
        <a:xfrm>
          <a:off x="0" y="4188023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0" y="4188023"/>
        <a:ext cx="3585891" cy="465058"/>
      </dsp:txXfrm>
    </dsp:sp>
    <dsp:sp modelId="{49F0E087-485D-4093-8E61-F91A1511E011}">
      <dsp:nvSpPr>
        <dsp:cNvPr id="0" name=""/>
        <dsp:cNvSpPr/>
      </dsp:nvSpPr>
      <dsp:spPr>
        <a:xfrm>
          <a:off x="0" y="4653081"/>
          <a:ext cx="35858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38115A-0954-4BC7-B926-A85CDC6190BB}">
      <dsp:nvSpPr>
        <dsp:cNvPr id="0" name=""/>
        <dsp:cNvSpPr/>
      </dsp:nvSpPr>
      <dsp:spPr>
        <a:xfrm>
          <a:off x="0" y="4653081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0" y="4653081"/>
        <a:ext cx="3585891" cy="465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A6D8A-8100-4054-885D-FACA47840228}">
      <dsp:nvSpPr>
        <dsp:cNvPr id="0" name=""/>
        <dsp:cNvSpPr/>
      </dsp:nvSpPr>
      <dsp:spPr>
        <a:xfrm>
          <a:off x="0" y="2500"/>
          <a:ext cx="35858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FF460-C505-40EC-A4B7-471639E806CB}">
      <dsp:nvSpPr>
        <dsp:cNvPr id="0" name=""/>
        <dsp:cNvSpPr/>
      </dsp:nvSpPr>
      <dsp:spPr>
        <a:xfrm>
          <a:off x="0" y="2500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Quotes</a:t>
          </a:r>
        </a:p>
      </dsp:txBody>
      <dsp:txXfrm>
        <a:off x="0" y="2500"/>
        <a:ext cx="3585891" cy="465058"/>
      </dsp:txXfrm>
    </dsp:sp>
    <dsp:sp modelId="{317C2E30-5001-4213-8871-33BE441F821F}">
      <dsp:nvSpPr>
        <dsp:cNvPr id="0" name=""/>
        <dsp:cNvSpPr/>
      </dsp:nvSpPr>
      <dsp:spPr>
        <a:xfrm>
          <a:off x="0" y="467558"/>
          <a:ext cx="35858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C66DE-9B69-489C-A027-A557414E6DB2}">
      <dsp:nvSpPr>
        <dsp:cNvPr id="0" name=""/>
        <dsp:cNvSpPr/>
      </dsp:nvSpPr>
      <dsp:spPr>
        <a:xfrm>
          <a:off x="0" y="467558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Why you chose your vendors</a:t>
          </a:r>
        </a:p>
      </dsp:txBody>
      <dsp:txXfrm>
        <a:off x="0" y="467558"/>
        <a:ext cx="3585891" cy="465058"/>
      </dsp:txXfrm>
    </dsp:sp>
    <dsp:sp modelId="{CDDF3913-870B-4CFA-9392-69B25FCFD6BA}">
      <dsp:nvSpPr>
        <dsp:cNvPr id="0" name=""/>
        <dsp:cNvSpPr/>
      </dsp:nvSpPr>
      <dsp:spPr>
        <a:xfrm>
          <a:off x="0" y="932616"/>
          <a:ext cx="3585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013C53-5CFF-4219-BAE0-3A022C53A65B}">
      <dsp:nvSpPr>
        <dsp:cNvPr id="0" name=""/>
        <dsp:cNvSpPr/>
      </dsp:nvSpPr>
      <dsp:spPr>
        <a:xfrm>
          <a:off x="0" y="932616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Purchase Orders</a:t>
          </a:r>
        </a:p>
      </dsp:txBody>
      <dsp:txXfrm>
        <a:off x="0" y="932616"/>
        <a:ext cx="3585891" cy="465058"/>
      </dsp:txXfrm>
    </dsp:sp>
    <dsp:sp modelId="{61C9EAB9-0987-458B-B07E-ABA8C01F6001}">
      <dsp:nvSpPr>
        <dsp:cNvPr id="0" name=""/>
        <dsp:cNvSpPr/>
      </dsp:nvSpPr>
      <dsp:spPr>
        <a:xfrm>
          <a:off x="0" y="1397674"/>
          <a:ext cx="35858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161A2D-0F11-4E07-984A-843C395521A8}">
      <dsp:nvSpPr>
        <dsp:cNvPr id="0" name=""/>
        <dsp:cNvSpPr/>
      </dsp:nvSpPr>
      <dsp:spPr>
        <a:xfrm>
          <a:off x="0" y="1397674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Delivery slips</a:t>
          </a:r>
        </a:p>
      </dsp:txBody>
      <dsp:txXfrm>
        <a:off x="0" y="1397674"/>
        <a:ext cx="3585891" cy="465058"/>
      </dsp:txXfrm>
    </dsp:sp>
    <dsp:sp modelId="{525C4CFD-D20D-415F-8208-B51398A9D5A2}">
      <dsp:nvSpPr>
        <dsp:cNvPr id="0" name=""/>
        <dsp:cNvSpPr/>
      </dsp:nvSpPr>
      <dsp:spPr>
        <a:xfrm>
          <a:off x="0" y="1862732"/>
          <a:ext cx="35858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59602-8A42-48D9-A7DB-138E5C036034}">
      <dsp:nvSpPr>
        <dsp:cNvPr id="0" name=""/>
        <dsp:cNvSpPr/>
      </dsp:nvSpPr>
      <dsp:spPr>
        <a:xfrm>
          <a:off x="0" y="1862732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Packing Slips</a:t>
          </a:r>
        </a:p>
      </dsp:txBody>
      <dsp:txXfrm>
        <a:off x="0" y="1862732"/>
        <a:ext cx="3585891" cy="465058"/>
      </dsp:txXfrm>
    </dsp:sp>
    <dsp:sp modelId="{FC82BC90-0B12-4AF7-96E8-6042C26AAD90}">
      <dsp:nvSpPr>
        <dsp:cNvPr id="0" name=""/>
        <dsp:cNvSpPr/>
      </dsp:nvSpPr>
      <dsp:spPr>
        <a:xfrm>
          <a:off x="0" y="2327790"/>
          <a:ext cx="35858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D61D95-AE08-4BF6-9448-8F932EC56B11}">
      <dsp:nvSpPr>
        <dsp:cNvPr id="0" name=""/>
        <dsp:cNvSpPr/>
      </dsp:nvSpPr>
      <dsp:spPr>
        <a:xfrm>
          <a:off x="0" y="2327790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Inventory</a:t>
          </a:r>
        </a:p>
      </dsp:txBody>
      <dsp:txXfrm>
        <a:off x="0" y="2327790"/>
        <a:ext cx="3585891" cy="465058"/>
      </dsp:txXfrm>
    </dsp:sp>
    <dsp:sp modelId="{641EB73C-7B45-4237-80A9-8DA534D5D71F}">
      <dsp:nvSpPr>
        <dsp:cNvPr id="0" name=""/>
        <dsp:cNvSpPr/>
      </dsp:nvSpPr>
      <dsp:spPr>
        <a:xfrm>
          <a:off x="0" y="2792849"/>
          <a:ext cx="35858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24995-2F60-4191-B3A8-1F676B257CD2}">
      <dsp:nvSpPr>
        <dsp:cNvPr id="0" name=""/>
        <dsp:cNvSpPr/>
      </dsp:nvSpPr>
      <dsp:spPr>
        <a:xfrm>
          <a:off x="0" y="2792849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Invoices</a:t>
          </a:r>
        </a:p>
      </dsp:txBody>
      <dsp:txXfrm>
        <a:off x="0" y="2792849"/>
        <a:ext cx="3585891" cy="465058"/>
      </dsp:txXfrm>
    </dsp:sp>
    <dsp:sp modelId="{26159104-5F3E-4042-83B9-23985B501BEB}">
      <dsp:nvSpPr>
        <dsp:cNvPr id="0" name=""/>
        <dsp:cNvSpPr/>
      </dsp:nvSpPr>
      <dsp:spPr>
        <a:xfrm>
          <a:off x="0" y="3257907"/>
          <a:ext cx="3585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66746-8BE1-4783-B486-3416D1923991}">
      <dsp:nvSpPr>
        <dsp:cNvPr id="0" name=""/>
        <dsp:cNvSpPr/>
      </dsp:nvSpPr>
      <dsp:spPr>
        <a:xfrm>
          <a:off x="0" y="3257907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Payments</a:t>
          </a:r>
        </a:p>
      </dsp:txBody>
      <dsp:txXfrm>
        <a:off x="0" y="3257907"/>
        <a:ext cx="3585891" cy="465058"/>
      </dsp:txXfrm>
    </dsp:sp>
    <dsp:sp modelId="{A20F4091-BC52-4713-BD98-C985CF1DC4F9}">
      <dsp:nvSpPr>
        <dsp:cNvPr id="0" name=""/>
        <dsp:cNvSpPr/>
      </dsp:nvSpPr>
      <dsp:spPr>
        <a:xfrm>
          <a:off x="0" y="3722965"/>
          <a:ext cx="35858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88494-63EF-4F75-BD90-4994408AD604}">
      <dsp:nvSpPr>
        <dsp:cNvPr id="0" name=""/>
        <dsp:cNvSpPr/>
      </dsp:nvSpPr>
      <dsp:spPr>
        <a:xfrm>
          <a:off x="0" y="3722965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Cancelled Checks</a:t>
          </a:r>
        </a:p>
      </dsp:txBody>
      <dsp:txXfrm>
        <a:off x="0" y="3722965"/>
        <a:ext cx="3585891" cy="465058"/>
      </dsp:txXfrm>
    </dsp:sp>
    <dsp:sp modelId="{C8928231-5977-40A7-91F9-F5458C6A68F0}">
      <dsp:nvSpPr>
        <dsp:cNvPr id="0" name=""/>
        <dsp:cNvSpPr/>
      </dsp:nvSpPr>
      <dsp:spPr>
        <a:xfrm>
          <a:off x="0" y="4188023"/>
          <a:ext cx="35858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4B0DCB-8932-44A8-ACF9-C25E18C4FB5D}">
      <dsp:nvSpPr>
        <dsp:cNvPr id="0" name=""/>
        <dsp:cNvSpPr/>
      </dsp:nvSpPr>
      <dsp:spPr>
        <a:xfrm>
          <a:off x="0" y="4188023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Bank Statements</a:t>
          </a:r>
        </a:p>
      </dsp:txBody>
      <dsp:txXfrm>
        <a:off x="0" y="4188023"/>
        <a:ext cx="3585891" cy="465058"/>
      </dsp:txXfrm>
    </dsp:sp>
    <dsp:sp modelId="{49F0E087-485D-4093-8E61-F91A1511E011}">
      <dsp:nvSpPr>
        <dsp:cNvPr id="0" name=""/>
        <dsp:cNvSpPr/>
      </dsp:nvSpPr>
      <dsp:spPr>
        <a:xfrm>
          <a:off x="0" y="4653081"/>
          <a:ext cx="35858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38115A-0954-4BC7-B926-A85CDC6190BB}">
      <dsp:nvSpPr>
        <dsp:cNvPr id="0" name=""/>
        <dsp:cNvSpPr/>
      </dsp:nvSpPr>
      <dsp:spPr>
        <a:xfrm>
          <a:off x="0" y="4653081"/>
          <a:ext cx="3585891" cy="46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Credit Card Statements</a:t>
          </a:r>
        </a:p>
      </dsp:txBody>
      <dsp:txXfrm>
        <a:off x="0" y="4653081"/>
        <a:ext cx="3585891" cy="465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8100D-5563-4832-A4FB-B28C1A0FC5F1}">
      <dsp:nvSpPr>
        <dsp:cNvPr id="0" name=""/>
        <dsp:cNvSpPr/>
      </dsp:nvSpPr>
      <dsp:spPr>
        <a:xfrm>
          <a:off x="0" y="1144603"/>
          <a:ext cx="7315200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333248" rIns="56774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Is there an order they prefer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Do they want all pages of bank statements or just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Do they want cancelled checks?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Should invoices be listed on check copies?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Are packing slips required (virtual items too?)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Professional Development requirements</a:t>
          </a:r>
        </a:p>
      </dsp:txBody>
      <dsp:txXfrm>
        <a:off x="0" y="1144603"/>
        <a:ext cx="7315200" cy="2016000"/>
      </dsp:txXfrm>
    </dsp:sp>
    <dsp:sp modelId="{5E1DAA0B-50E2-45FD-AC07-91BF3DDB2699}">
      <dsp:nvSpPr>
        <dsp:cNvPr id="0" name=""/>
        <dsp:cNvSpPr/>
      </dsp:nvSpPr>
      <dsp:spPr>
        <a:xfrm>
          <a:off x="365760" y="908443"/>
          <a:ext cx="5120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Find out what the specifics are for your District</a:t>
          </a:r>
        </a:p>
      </dsp:txBody>
      <dsp:txXfrm>
        <a:off x="388817" y="931500"/>
        <a:ext cx="5074526" cy="426206"/>
      </dsp:txXfrm>
    </dsp:sp>
    <dsp:sp modelId="{3F5ABE60-5A88-45C3-9F73-A039B140B1E7}">
      <dsp:nvSpPr>
        <dsp:cNvPr id="0" name=""/>
        <dsp:cNvSpPr/>
      </dsp:nvSpPr>
      <dsp:spPr>
        <a:xfrm>
          <a:off x="0" y="3483163"/>
          <a:ext cx="7315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7CF11-A5F2-4C17-B789-E3B4B14E7BD5}">
      <dsp:nvSpPr>
        <dsp:cNvPr id="0" name=""/>
        <dsp:cNvSpPr/>
      </dsp:nvSpPr>
      <dsp:spPr>
        <a:xfrm>
          <a:off x="365760" y="3247003"/>
          <a:ext cx="5120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EVERYTHING in order</a:t>
          </a:r>
        </a:p>
      </dsp:txBody>
      <dsp:txXfrm>
        <a:off x="388817" y="3270060"/>
        <a:ext cx="5074526" cy="426206"/>
      </dsp:txXfrm>
    </dsp:sp>
    <dsp:sp modelId="{CAFFC282-7428-4FCA-BF3D-B144D527FA68}">
      <dsp:nvSpPr>
        <dsp:cNvPr id="0" name=""/>
        <dsp:cNvSpPr/>
      </dsp:nvSpPr>
      <dsp:spPr>
        <a:xfrm>
          <a:off x="0" y="4208923"/>
          <a:ext cx="7315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16714C-7578-44A9-B02F-EFF91B3C8C1C}">
      <dsp:nvSpPr>
        <dsp:cNvPr id="0" name=""/>
        <dsp:cNvSpPr/>
      </dsp:nvSpPr>
      <dsp:spPr>
        <a:xfrm>
          <a:off x="365760" y="3972763"/>
          <a:ext cx="5120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Reimburse Often</a:t>
          </a:r>
        </a:p>
      </dsp:txBody>
      <dsp:txXfrm>
        <a:off x="388817" y="3995820"/>
        <a:ext cx="5074526" cy="426206"/>
      </dsp:txXfrm>
    </dsp:sp>
    <dsp:sp modelId="{05A32B7D-DE2B-41EB-AD99-C778D5EB4FB5}">
      <dsp:nvSpPr>
        <dsp:cNvPr id="0" name=""/>
        <dsp:cNvSpPr/>
      </dsp:nvSpPr>
      <dsp:spPr>
        <a:xfrm>
          <a:off x="0" y="4934683"/>
          <a:ext cx="7315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AE0212-6F72-4019-BED4-9450205D5224}">
      <dsp:nvSpPr>
        <dsp:cNvPr id="0" name=""/>
        <dsp:cNvSpPr/>
      </dsp:nvSpPr>
      <dsp:spPr>
        <a:xfrm>
          <a:off x="365760" y="4698523"/>
          <a:ext cx="5120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Comply with the Districts requests when at all possible</a:t>
          </a:r>
        </a:p>
      </dsp:txBody>
      <dsp:txXfrm>
        <a:off x="388817" y="4721580"/>
        <a:ext cx="507452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56A6F-7EDE-4F12-8630-EEC2C1152D83}">
      <dsp:nvSpPr>
        <dsp:cNvPr id="0" name=""/>
        <dsp:cNvSpPr/>
      </dsp:nvSpPr>
      <dsp:spPr>
        <a:xfrm rot="5400000">
          <a:off x="-205316" y="206818"/>
          <a:ext cx="1368777" cy="9581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Timing</a:t>
          </a:r>
        </a:p>
      </dsp:txBody>
      <dsp:txXfrm rot="-5400000">
        <a:off x="1" y="480573"/>
        <a:ext cx="958144" cy="410633"/>
      </dsp:txXfrm>
    </dsp:sp>
    <dsp:sp modelId="{0FC2DA16-0996-46BE-ABDB-E626B3F22CEA}">
      <dsp:nvSpPr>
        <dsp:cNvPr id="0" name=""/>
        <dsp:cNvSpPr/>
      </dsp:nvSpPr>
      <dsp:spPr>
        <a:xfrm rot="5400000">
          <a:off x="3681024" y="-2721377"/>
          <a:ext cx="889705" cy="6335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Try to amend only once per year</a:t>
          </a:r>
        </a:p>
      </dsp:txBody>
      <dsp:txXfrm rot="-5400000">
        <a:off x="958144" y="44935"/>
        <a:ext cx="6292033" cy="802841"/>
      </dsp:txXfrm>
    </dsp:sp>
    <dsp:sp modelId="{7346AA9D-09C5-47C8-860C-37EF11BB766D}">
      <dsp:nvSpPr>
        <dsp:cNvPr id="0" name=""/>
        <dsp:cNvSpPr/>
      </dsp:nvSpPr>
      <dsp:spPr>
        <a:xfrm rot="5400000">
          <a:off x="-205316" y="1430167"/>
          <a:ext cx="1368777" cy="958144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0795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Pricing</a:t>
          </a:r>
        </a:p>
      </dsp:txBody>
      <dsp:txXfrm rot="-5400000">
        <a:off x="1" y="1703922"/>
        <a:ext cx="958144" cy="410633"/>
      </dsp:txXfrm>
    </dsp:sp>
    <dsp:sp modelId="{DE0C2ACD-F490-401D-B8D4-EA3E14D06B42}">
      <dsp:nvSpPr>
        <dsp:cNvPr id="0" name=""/>
        <dsp:cNvSpPr/>
      </dsp:nvSpPr>
      <dsp:spPr>
        <a:xfrm rot="5400000">
          <a:off x="3681024" y="-1498028"/>
          <a:ext cx="889705" cy="6335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Obtain quotes for accurate pricing</a:t>
          </a:r>
        </a:p>
      </dsp:txBody>
      <dsp:txXfrm rot="-5400000">
        <a:off x="958144" y="1268284"/>
        <a:ext cx="6292033" cy="802841"/>
      </dsp:txXfrm>
    </dsp:sp>
    <dsp:sp modelId="{716C59ED-DEE9-4DD6-919F-FF6FA93A7915}">
      <dsp:nvSpPr>
        <dsp:cNvPr id="0" name=""/>
        <dsp:cNvSpPr/>
      </dsp:nvSpPr>
      <dsp:spPr>
        <a:xfrm rot="5400000">
          <a:off x="-205316" y="2653516"/>
          <a:ext cx="1368777" cy="958144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0795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Board</a:t>
          </a:r>
        </a:p>
      </dsp:txBody>
      <dsp:txXfrm rot="-5400000">
        <a:off x="1" y="2927271"/>
        <a:ext cx="958144" cy="410633"/>
      </dsp:txXfrm>
    </dsp:sp>
    <dsp:sp modelId="{9B3CC94C-0B1B-49E1-83CB-015ADA164FA1}">
      <dsp:nvSpPr>
        <dsp:cNvPr id="0" name=""/>
        <dsp:cNvSpPr/>
      </dsp:nvSpPr>
      <dsp:spPr>
        <a:xfrm rot="5400000">
          <a:off x="3681024" y="-274679"/>
          <a:ext cx="889705" cy="6335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Board Approval is Needed for State/National Grants</a:t>
          </a:r>
        </a:p>
      </dsp:txBody>
      <dsp:txXfrm rot="-5400000">
        <a:off x="958144" y="2491633"/>
        <a:ext cx="6292033" cy="802841"/>
      </dsp:txXfrm>
    </dsp:sp>
    <dsp:sp modelId="{E35E15BA-E8DF-456E-947C-7AAC1EF8BDAB}">
      <dsp:nvSpPr>
        <dsp:cNvPr id="0" name=""/>
        <dsp:cNvSpPr/>
      </dsp:nvSpPr>
      <dsp:spPr>
        <a:xfrm rot="5400000">
          <a:off x="-205316" y="3876865"/>
          <a:ext cx="1368777" cy="958144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0795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Wait</a:t>
          </a:r>
        </a:p>
      </dsp:txBody>
      <dsp:txXfrm rot="-5400000">
        <a:off x="1" y="4150620"/>
        <a:ext cx="958144" cy="410633"/>
      </dsp:txXfrm>
    </dsp:sp>
    <dsp:sp modelId="{93039EFD-58F2-478D-A8E5-2E16785903C5}">
      <dsp:nvSpPr>
        <dsp:cNvPr id="0" name=""/>
        <dsp:cNvSpPr/>
      </dsp:nvSpPr>
      <dsp:spPr>
        <a:xfrm rot="5400000">
          <a:off x="3681024" y="948669"/>
          <a:ext cx="889705" cy="6335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Be prepared to wait. </a:t>
          </a:r>
        </a:p>
      </dsp:txBody>
      <dsp:txXfrm rot="-5400000">
        <a:off x="958144" y="3714981"/>
        <a:ext cx="6292033" cy="80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7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43FC3B-C561-4EFA-9F7D-341E5497EF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B59E63C-40C2-4EF0-8DA6-1F51ED15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docs.google.com/spreadsheets/d/1uyB2C3giIjytvTMZH_pAU1NaBQzTa61N/edit?usp=sharing&amp;ouid=104243095802196430325&amp;rtpof=true&amp;sd=tru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Leitem@bhope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Leitem@bhope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3C6C0F0E-E0CB-315E-898D-C9794E012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26341" r="890"/>
          <a:stretch/>
        </p:blipFill>
        <p:spPr>
          <a:xfrm>
            <a:off x="127020" y="368299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C53D7-3A02-E046-4656-073CF221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 sz="4800"/>
              <a:t>Grants Galore!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774C-72F1-482D-8FF8-02B5853CA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en-US"/>
              <a:t>Managing any grant for success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366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07FC-D598-A8FF-9446-7948CF8F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Track EVERYTHING!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5AEC35-8E5B-E209-83F5-42F3A498D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925149"/>
              </p:ext>
            </p:extLst>
          </p:nvPr>
        </p:nvGraphicFramePr>
        <p:xfrm>
          <a:off x="7756645" y="1016508"/>
          <a:ext cx="3585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3F55B8E-1525-7B29-2657-2861D1C71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80682"/>
              </p:ext>
            </p:extLst>
          </p:nvPr>
        </p:nvGraphicFramePr>
        <p:xfrm>
          <a:off x="4021667" y="1016508"/>
          <a:ext cx="3585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4C9E1F-FA0B-E181-79AC-996F6C7304EE}"/>
              </a:ext>
            </a:extLst>
          </p:cNvPr>
          <p:cNvSpPr txBox="1"/>
          <p:nvPr/>
        </p:nvSpPr>
        <p:spPr>
          <a:xfrm>
            <a:off x="8407031" y="3392162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Who attended?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CB264-A416-1FB6-B318-60A270F1CD5C}"/>
              </a:ext>
            </a:extLst>
          </p:cNvPr>
          <p:cNvSpPr txBox="1"/>
          <p:nvPr/>
        </p:nvSpPr>
        <p:spPr>
          <a:xfrm>
            <a:off x="8407030" y="381987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384AD-0BE1-6AB2-35D3-5577E7582875}"/>
              </a:ext>
            </a:extLst>
          </p:cNvPr>
          <p:cNvSpPr txBox="1"/>
          <p:nvPr/>
        </p:nvSpPr>
        <p:spPr>
          <a:xfrm>
            <a:off x="8427228" y="4305954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1F975-2C46-6C93-F4A0-0FA469A9E3C9}"/>
              </a:ext>
            </a:extLst>
          </p:cNvPr>
          <p:cNvSpPr txBox="1"/>
          <p:nvPr/>
        </p:nvSpPr>
        <p:spPr>
          <a:xfrm>
            <a:off x="8427228" y="479384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How Long?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0A857-9CDD-D2A1-8D54-7999518AB489}"/>
              </a:ext>
            </a:extLst>
          </p:cNvPr>
          <p:cNvSpPr txBox="1"/>
          <p:nvPr/>
        </p:nvSpPr>
        <p:spPr>
          <a:xfrm>
            <a:off x="8407030" y="5269086"/>
            <a:ext cx="237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 up Assignment?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4E65F-52DA-DADD-652D-4F4DFF245EC3}"/>
              </a:ext>
            </a:extLst>
          </p:cNvPr>
          <p:cNvSpPr txBox="1"/>
          <p:nvPr/>
        </p:nvSpPr>
        <p:spPr>
          <a:xfrm>
            <a:off x="4021667" y="490019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</a:rPr>
              <a:t>Purchases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1B7AA-96CF-A8F3-F690-949063B9C6A0}"/>
              </a:ext>
            </a:extLst>
          </p:cNvPr>
          <p:cNvSpPr txBox="1"/>
          <p:nvPr/>
        </p:nvSpPr>
        <p:spPr>
          <a:xfrm>
            <a:off x="7756645" y="448932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Personnel &amp; P.D.</a:t>
            </a:r>
          </a:p>
        </p:txBody>
      </p:sp>
    </p:spTree>
    <p:extLst>
      <p:ext uri="{BB962C8B-B14F-4D97-AF65-F5344CB8AC3E}">
        <p14:creationId xmlns:p14="http://schemas.microsoft.com/office/powerpoint/2010/main" val="157863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4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39F3253F-8AF6-4256-AF3D-A1B4E148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D617699D-B271-4F8F-93C0-EEFB287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7AEDE-D49A-13A6-41D1-306F8D75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 dirty="0"/>
              <a:t>Find a tracking tool that works for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8611C9-7936-73C5-0489-D7E20710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670246"/>
            <a:ext cx="3685069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Tracking sheet </a:t>
            </a:r>
            <a:endParaRPr lang="en-US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A picture containing text, electronics, computer, desk&#10;&#10;Description automatically generated">
            <a:extLst>
              <a:ext uri="{FF2B5EF4-FFF2-40B4-BE49-F238E27FC236}">
                <a16:creationId xmlns:a16="http://schemas.microsoft.com/office/drawing/2014/main" id="{4456283F-F305-6AFC-C7A7-2CE6E0BA8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r="17452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49" name="Rectangle 42">
            <a:extLst>
              <a:ext uri="{FF2B5EF4-FFF2-40B4-BE49-F238E27FC236}">
                <a16:creationId xmlns:a16="http://schemas.microsoft.com/office/drawing/2014/main" id="{381A9175-7044-4356-AE6C-41257CC2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5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17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Rectangle 119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0" name="Rectangle 121">
            <a:extLst>
              <a:ext uri="{FF2B5EF4-FFF2-40B4-BE49-F238E27FC236}">
                <a16:creationId xmlns:a16="http://schemas.microsoft.com/office/drawing/2014/main" id="{65D3D67E-ACA5-433C-88D7-D714BC22C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23">
            <a:extLst>
              <a:ext uri="{FF2B5EF4-FFF2-40B4-BE49-F238E27FC236}">
                <a16:creationId xmlns:a16="http://schemas.microsoft.com/office/drawing/2014/main" id="{A11B2107-35F9-4308-916D-D2D3A8B51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43D42-9BC1-6301-B7CB-84D273A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Reimbursements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EC76-B6B0-164C-EB3B-256E9748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5" y="4670246"/>
            <a:ext cx="4675634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1500" b="0" i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“You must spend money to make money” ~ </a:t>
            </a:r>
            <a:r>
              <a:rPr lang="en-US" sz="1500" b="0" i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Palutus</a:t>
            </a:r>
            <a:endParaRPr lang="en-US" sz="150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endParaRPr lang="en-US" sz="1500" b="0" i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00D3A-1C43-DF68-C9DF-E2C3347C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8140"/>
          <a:stretch/>
        </p:blipFill>
        <p:spPr>
          <a:xfrm>
            <a:off x="6586977" y="1370080"/>
            <a:ext cx="4908848" cy="4109687"/>
          </a:xfrm>
          <a:prstGeom prst="rect">
            <a:avLst/>
          </a:prstGeom>
        </p:spPr>
      </p:pic>
      <p:sp>
        <p:nvSpPr>
          <p:cNvPr id="132" name="Rectangle 125">
            <a:extLst>
              <a:ext uri="{FF2B5EF4-FFF2-40B4-BE49-F238E27FC236}">
                <a16:creationId xmlns:a16="http://schemas.microsoft.com/office/drawing/2014/main" id="{DE506243-C16E-442D-992B-0FB69F7E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8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8289-1A34-CF42-F9DE-50D4DB0D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8408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Organization is ESSENTIAL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6A2113-376D-1B81-F3F0-6B95B1FA9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189848"/>
              </p:ext>
            </p:extLst>
          </p:nvPr>
        </p:nvGraphicFramePr>
        <p:xfrm>
          <a:off x="3869268" y="205273"/>
          <a:ext cx="7315200" cy="624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Clipboard Checked outline">
            <a:extLst>
              <a:ext uri="{FF2B5EF4-FFF2-40B4-BE49-F238E27FC236}">
                <a16:creationId xmlns:a16="http://schemas.microsoft.com/office/drawing/2014/main" id="{488F191B-40F1-56E1-84BD-ADBE6ECBE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7964" y="1510012"/>
            <a:ext cx="1918987" cy="19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EE901-C00E-C2F9-1563-313FC7EA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Amendments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93438F-72FB-A18C-213C-26EC32462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635082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01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61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Rectangle 163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4" name="Rectangle 165">
            <a:extLst>
              <a:ext uri="{FF2B5EF4-FFF2-40B4-BE49-F238E27FC236}">
                <a16:creationId xmlns:a16="http://schemas.microsoft.com/office/drawing/2014/main" id="{6A0CEB20-2839-496C-922D-A386524F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67">
            <a:extLst>
              <a:ext uri="{FF2B5EF4-FFF2-40B4-BE49-F238E27FC236}">
                <a16:creationId xmlns:a16="http://schemas.microsoft.com/office/drawing/2014/main" id="{4EE33FA5-2378-4F59-8611-CE0F9CA5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43D42-9BC1-6301-B7CB-84D273A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ESSER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EC76-B6B0-164C-EB3B-256E9748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" y="4670246"/>
            <a:ext cx="4067279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1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“Keep calm and plan on.” </a:t>
            </a:r>
          </a:p>
          <a:p>
            <a:pPr fontAlgn="base"/>
            <a:r>
              <a:rPr lang="en-US" sz="1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~ A smart school leader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endParaRPr lang="en-US" b="0" i="0" dirty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85367-F910-411B-76D6-88CB25036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299847"/>
            <a:ext cx="6367271" cy="4250153"/>
          </a:xfrm>
          <a:prstGeom prst="rect">
            <a:avLst/>
          </a:prstGeom>
        </p:spPr>
      </p:pic>
      <p:sp>
        <p:nvSpPr>
          <p:cNvPr id="176" name="Rectangle 169">
            <a:extLst>
              <a:ext uri="{FF2B5EF4-FFF2-40B4-BE49-F238E27FC236}">
                <a16:creationId xmlns:a16="http://schemas.microsoft.com/office/drawing/2014/main" id="{1C368AEB-D83A-432D-818C-3575285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51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B6086-726B-4BB5-2075-C8DC5C2A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What are your experiences and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F28C-7527-7E59-9C27-14C03472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US" dirty="0"/>
              <a:t>What have you budgeted that has been helpful?</a:t>
            </a:r>
          </a:p>
          <a:p>
            <a:r>
              <a:rPr lang="en-US" dirty="0"/>
              <a:t>How have you organized your backup documents?</a:t>
            </a:r>
          </a:p>
          <a:p>
            <a:r>
              <a:rPr lang="en-US" dirty="0"/>
              <a:t>What tricks of the trade do you have to share?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486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3222AA-4EF1-427F-B292-FAF0CC05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AE711133-686D-33BB-EBAB-640F21A1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631" y="1400176"/>
            <a:ext cx="4052357" cy="40523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B7EB8E-8A2B-48FD-BAC8-43729329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001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C0F396D4-D75E-4F3D-8ACF-09B23638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15F6DE6-8123-413F-BC7B-1EB368E43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F194C893-6310-46F9-9192-CBBCC44E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C2A35F4E-6618-4042-9234-C7294A5B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18BA9-6BD3-7A64-7EC7-5786F4A0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/>
              <a:t>Presenters</a:t>
            </a:r>
          </a:p>
        </p:txBody>
      </p:sp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A153699-14B9-63D4-E5E3-8B271230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-233" r="11240" b="233"/>
          <a:stretch/>
        </p:blipFill>
        <p:spPr>
          <a:xfrm>
            <a:off x="4582160" y="683885"/>
            <a:ext cx="2113478" cy="2532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334A5-4158-1030-EB23-28D07A1025A3}"/>
              </a:ext>
            </a:extLst>
          </p:cNvPr>
          <p:cNvSpPr txBox="1"/>
          <p:nvPr/>
        </p:nvSpPr>
        <p:spPr>
          <a:xfrm>
            <a:off x="3050849" y="3246470"/>
            <a:ext cx="610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92AFB-C7CD-DE01-04EE-20829A732D29}"/>
              </a:ext>
            </a:extLst>
          </p:cNvPr>
          <p:cNvSpPr txBox="1"/>
          <p:nvPr/>
        </p:nvSpPr>
        <p:spPr>
          <a:xfrm>
            <a:off x="4396704" y="3391839"/>
            <a:ext cx="343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Trisha Leitem</a:t>
            </a:r>
            <a:b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none" strike="noStrike">
                <a:solidFill>
                  <a:srgbClr val="7F7F7F"/>
                </a:solidFill>
                <a:effectLst/>
                <a:latin typeface="Century Gothic" panose="020B0502020202020204" pitchFamily="34" charset="0"/>
              </a:rPr>
              <a:t>(850) 848-4757</a:t>
            </a:r>
            <a:br>
              <a:rPr lang="en-US" sz="16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u="sng">
                <a:solidFill>
                  <a:srgbClr val="00BDE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TLeitem@bhope.org</a:t>
            </a:r>
            <a:endParaRPr lang="en-US" sz="1600" u="sng">
              <a:solidFill>
                <a:srgbClr val="00BDE1"/>
              </a:solidFill>
              <a:latin typeface="Century Gothic" panose="020B0502020202020204" pitchFamily="34" charset="0"/>
            </a:endParaRPr>
          </a:p>
          <a:p>
            <a:pPr marL="1143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4178"/>
                </a:solidFill>
                <a:effectLst/>
                <a:latin typeface="Century Gothic" panose="020B0502020202020204" pitchFamily="34" charset="0"/>
              </a:rPr>
              <a:t>Building Hope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0E156-9A11-50CE-B1E6-852AAD36A3BF}"/>
              </a:ext>
            </a:extLst>
          </p:cNvPr>
          <p:cNvSpPr txBox="1"/>
          <p:nvPr/>
        </p:nvSpPr>
        <p:spPr>
          <a:xfrm>
            <a:off x="8222426" y="3385327"/>
            <a:ext cx="3844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Ann </a:t>
            </a:r>
            <a:r>
              <a:rPr lang="en-US" sz="1800" b="0" i="0" u="none" strike="noStrike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Levene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-Eisenberg</a:t>
            </a:r>
            <a:b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none" strike="noStrike">
                <a:solidFill>
                  <a:srgbClr val="7F7F7F"/>
                </a:solidFill>
                <a:effectLst/>
                <a:latin typeface="Century Gothic" panose="020B0502020202020204" pitchFamily="34" charset="0"/>
              </a:rPr>
              <a:t>(561) 533-9917</a:t>
            </a:r>
            <a:br>
              <a:rPr lang="en-US" sz="16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sng" strike="noStrike">
                <a:solidFill>
                  <a:srgbClr val="00BDE1"/>
                </a:solidFill>
                <a:effectLst/>
                <a:latin typeface="Century Gothic" panose="020B0502020202020204" pitchFamily="34" charset="0"/>
              </a:rPr>
              <a:t>AnnL@pbsfa.org</a:t>
            </a:r>
            <a:endParaRPr lang="en-US" b="0">
              <a:effectLst/>
            </a:endParaRPr>
          </a:p>
          <a:p>
            <a:pPr marL="1143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4178"/>
                </a:solidFill>
                <a:effectLst/>
                <a:latin typeface="Century Gothic" panose="020B0502020202020204" pitchFamily="34" charset="0"/>
              </a:rPr>
              <a:t>Palm Beach School for Autism</a:t>
            </a:r>
          </a:p>
          <a:p>
            <a:pPr fontAlgn="base"/>
            <a:endParaRPr lang="en-US" sz="120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75C376-EF83-00E1-4DF0-3D6F45AA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0722" y="714423"/>
            <a:ext cx="2113478" cy="25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C0F396D4-D75E-4F3D-8ACF-09B23638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15F6DE6-8123-413F-BC7B-1EB368E43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F194C893-6310-46F9-9192-CBBCC44E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C2A35F4E-6618-4042-9234-C7294A5B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18BA9-6BD3-7A64-7EC7-5786F4A0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/>
              <a:t>Presenters</a:t>
            </a:r>
          </a:p>
        </p:txBody>
      </p:sp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A153699-14B9-63D4-E5E3-8B271230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-233" r="11240" b="233"/>
          <a:stretch/>
        </p:blipFill>
        <p:spPr>
          <a:xfrm>
            <a:off x="4582160" y="683885"/>
            <a:ext cx="2113478" cy="2532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334A5-4158-1030-EB23-28D07A1025A3}"/>
              </a:ext>
            </a:extLst>
          </p:cNvPr>
          <p:cNvSpPr txBox="1"/>
          <p:nvPr/>
        </p:nvSpPr>
        <p:spPr>
          <a:xfrm>
            <a:off x="3050849" y="3246470"/>
            <a:ext cx="610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92AFB-C7CD-DE01-04EE-20829A732D29}"/>
              </a:ext>
            </a:extLst>
          </p:cNvPr>
          <p:cNvSpPr txBox="1"/>
          <p:nvPr/>
        </p:nvSpPr>
        <p:spPr>
          <a:xfrm>
            <a:off x="4396704" y="3391839"/>
            <a:ext cx="3435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Trisha Leitem</a:t>
            </a:r>
            <a:b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none" strike="noStrike">
                <a:solidFill>
                  <a:srgbClr val="7F7F7F"/>
                </a:solidFill>
                <a:effectLst/>
                <a:latin typeface="Century Gothic" panose="020B0502020202020204" pitchFamily="34" charset="0"/>
              </a:rPr>
              <a:t>(850) 848-4757</a:t>
            </a:r>
            <a:br>
              <a:rPr lang="en-US" sz="16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u="sng">
                <a:solidFill>
                  <a:srgbClr val="00BDE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TLeitem@bhope.org</a:t>
            </a:r>
            <a:endParaRPr lang="en-US" sz="1600" u="sng">
              <a:solidFill>
                <a:srgbClr val="00BDE1"/>
              </a:solidFill>
              <a:latin typeface="Century Gothic" panose="020B0502020202020204" pitchFamily="34" charset="0"/>
            </a:endParaRPr>
          </a:p>
          <a:p>
            <a:pPr marL="1143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4178"/>
                </a:solidFill>
                <a:effectLst/>
                <a:latin typeface="Century Gothic" panose="020B0502020202020204" pitchFamily="34" charset="0"/>
              </a:rPr>
              <a:t>Building Hope</a:t>
            </a:r>
          </a:p>
          <a:p>
            <a:pPr marL="114300" rtl="0">
              <a:spcBef>
                <a:spcPts val="0"/>
              </a:spcBef>
              <a:spcAft>
                <a:spcPts val="0"/>
              </a:spcAft>
            </a:pPr>
            <a:endParaRPr lang="en-US" b="0">
              <a:effectLst/>
            </a:endParaRPr>
          </a:p>
          <a:p>
            <a:pPr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Source Sans Pro" panose="020B0503030403020204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Director of Charter School Operations</a:t>
            </a:r>
          </a:p>
          <a:p>
            <a:pPr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 Manage School Payroll and Grants</a:t>
            </a:r>
          </a:p>
          <a:p>
            <a:pPr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 Former Charter School Principal</a:t>
            </a:r>
          </a:p>
          <a:p>
            <a:pPr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 Former Charter School Board Member</a:t>
            </a:r>
          </a:p>
          <a:p>
            <a:pPr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 Former Music Teacher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0E156-9A11-50CE-B1E6-852AAD36A3BF}"/>
              </a:ext>
            </a:extLst>
          </p:cNvPr>
          <p:cNvSpPr txBox="1"/>
          <p:nvPr/>
        </p:nvSpPr>
        <p:spPr>
          <a:xfrm>
            <a:off x="8222426" y="3385327"/>
            <a:ext cx="38444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Ann </a:t>
            </a:r>
            <a:r>
              <a:rPr lang="en-US" sz="1800" b="0" i="0" u="none" strike="noStrike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Levene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-Eisenberg</a:t>
            </a:r>
            <a:br>
              <a:rPr lang="en-US" sz="1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none" strike="noStrike">
                <a:solidFill>
                  <a:srgbClr val="7F7F7F"/>
                </a:solidFill>
                <a:effectLst/>
                <a:latin typeface="Century Gothic" panose="020B0502020202020204" pitchFamily="34" charset="0"/>
              </a:rPr>
              <a:t>(561) 533-9917</a:t>
            </a:r>
            <a:br>
              <a:rPr lang="en-US" sz="16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sng" strike="noStrike">
                <a:solidFill>
                  <a:srgbClr val="00BDE1"/>
                </a:solidFill>
                <a:effectLst/>
                <a:latin typeface="Century Gothic" panose="020B0502020202020204" pitchFamily="34" charset="0"/>
              </a:rPr>
              <a:t>AnnL@pbsfa.org</a:t>
            </a:r>
            <a:endParaRPr lang="en-US" b="0">
              <a:effectLst/>
            </a:endParaRPr>
          </a:p>
          <a:p>
            <a:pPr marL="1143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4178"/>
                </a:solidFill>
                <a:effectLst/>
                <a:latin typeface="Century Gothic" panose="020B0502020202020204" pitchFamily="34" charset="0"/>
              </a:rPr>
              <a:t>Palm Beach School for Autism</a:t>
            </a:r>
          </a:p>
          <a:p>
            <a:pPr indent="-28575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4178"/>
              </a:solidFill>
              <a:latin typeface="Century Gothic" panose="020B0502020202020204" pitchFamily="34" charset="0"/>
            </a:endParaRPr>
          </a:p>
          <a:p>
            <a:pPr indent="-2857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Executive Director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Sixteen years as ED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Business Operations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Grants, Foundations, Operations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Staffing &amp; Training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ource Sans Pro" panose="020B0503030403020204" pitchFamily="34" charset="0"/>
              </a:rPr>
              <a:t>Marketing &amp; Development</a:t>
            </a:r>
          </a:p>
          <a:p>
            <a:pPr fontAlgn="base"/>
            <a:endParaRPr lang="en-US" sz="120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75C376-EF83-00E1-4DF0-3D6F45AA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0722" y="714423"/>
            <a:ext cx="2113478" cy="25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4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0CEB20-2839-496C-922D-A386524F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E33FA5-2378-4F59-8611-CE0F9CA5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43D42-9BC1-6301-B7CB-84D273A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Budgets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EC76-B6B0-164C-EB3B-256E9748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5" y="4670246"/>
            <a:ext cx="3228521" cy="9144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500" b="0" i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“A budget is telling your money where to go rather than wondering where it went.</a:t>
            </a: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</a:rPr>
              <a:t>.” </a:t>
            </a:r>
          </a:p>
          <a:p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</a:rPr>
              <a:t>– Dave Ramsey</a:t>
            </a:r>
          </a:p>
          <a:p>
            <a:pPr fontAlgn="base"/>
            <a:endParaRPr lang="en-US" sz="1500" b="0" i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47E4655-B24E-E79D-A881-1BC01963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514744"/>
            <a:ext cx="6367271" cy="382036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C368AEB-D83A-432D-818C-3575285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43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3EBB-5358-42CC-ABA9-2AF26186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53675"/>
          </a:xfrm>
        </p:spPr>
        <p:txBody>
          <a:bodyPr anchor="b">
            <a:normAutofit/>
          </a:bodyPr>
          <a:lstStyle/>
          <a:p>
            <a:r>
              <a:rPr lang="en-US" sz="3200"/>
              <a:t>Be Intentional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FD05A-269D-63DC-23F8-5B5FD257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77512"/>
            <a:ext cx="2947482" cy="37287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9027B3-FBA7-5B2D-7753-184358740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1202"/>
              </p:ext>
            </p:extLst>
          </p:nvPr>
        </p:nvGraphicFramePr>
        <p:xfrm>
          <a:off x="3778897" y="218660"/>
          <a:ext cx="7772403" cy="63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402">
                  <a:extLst>
                    <a:ext uri="{9D8B030D-6E8A-4147-A177-3AD203B41FA5}">
                      <a16:colId xmlns:a16="http://schemas.microsoft.com/office/drawing/2014/main" val="4152045896"/>
                    </a:ext>
                  </a:extLst>
                </a:gridCol>
                <a:gridCol w="2534226">
                  <a:extLst>
                    <a:ext uri="{9D8B030D-6E8A-4147-A177-3AD203B41FA5}">
                      <a16:colId xmlns:a16="http://schemas.microsoft.com/office/drawing/2014/main" val="97659442"/>
                    </a:ext>
                  </a:extLst>
                </a:gridCol>
                <a:gridCol w="2627775">
                  <a:extLst>
                    <a:ext uri="{9D8B030D-6E8A-4147-A177-3AD203B41FA5}">
                      <a16:colId xmlns:a16="http://schemas.microsoft.com/office/drawing/2014/main" val="3542512233"/>
                    </a:ext>
                  </a:extLst>
                </a:gridCol>
              </a:tblGrid>
              <a:tr h="352893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Bad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Good</a:t>
                      </a:r>
                    </a:p>
                  </a:txBody>
                  <a:tcPr marL="68881" marR="68881" marT="34440" marB="34440"/>
                </a:tc>
                <a:extLst>
                  <a:ext uri="{0D108BD9-81ED-4DB2-BD59-A6C34878D82A}">
                    <a16:rowId xmlns:a16="http://schemas.microsoft.com/office/drawing/2014/main" val="3753002142"/>
                  </a:ext>
                </a:extLst>
              </a:tr>
              <a:tr h="1316617">
                <a:tc>
                  <a:txBody>
                    <a:bodyPr/>
                    <a:lstStyle/>
                    <a:p>
                      <a:r>
                        <a:rPr lang="en-US" sz="1600" b="1"/>
                        <a:t>Consider the intention of the grant and phrase your descriptions accordingly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P.E. Teacher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Additional P.E. Teacher for the 2022-23 school year (including benefits) in order to reduce class size allowing for greater social distancing $68,000</a:t>
                      </a:r>
                    </a:p>
                  </a:txBody>
                  <a:tcPr marL="68881" marR="68881" marT="34440" marB="34440"/>
                </a:tc>
                <a:extLst>
                  <a:ext uri="{0D108BD9-81ED-4DB2-BD59-A6C34878D82A}">
                    <a16:rowId xmlns:a16="http://schemas.microsoft.com/office/drawing/2014/main" val="3028078381"/>
                  </a:ext>
                </a:extLst>
              </a:tr>
              <a:tr h="1033009">
                <a:tc>
                  <a:txBody>
                    <a:bodyPr/>
                    <a:lstStyle/>
                    <a:p>
                      <a:r>
                        <a:rPr lang="en-US" sz="1600" b="1"/>
                        <a:t>Be specific (what, who, why, where) without boxing yourself in (brands, employee names, hours of work)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iPad to be used by Mr. Jones during afternoon Math class 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(54) Tablets at $250 each for student use to meet the 1:1 ratio needed for social distancing</a:t>
                      </a:r>
                    </a:p>
                  </a:txBody>
                  <a:tcPr marL="68881" marR="68881" marT="34440" marB="34440"/>
                </a:tc>
                <a:extLst>
                  <a:ext uri="{0D108BD9-81ED-4DB2-BD59-A6C34878D82A}">
                    <a16:rowId xmlns:a16="http://schemas.microsoft.com/office/drawing/2014/main" val="3911041906"/>
                  </a:ext>
                </a:extLst>
              </a:tr>
              <a:tr h="926248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Clear per-item costs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Projectors for the classroom (2) at $240 and (2) $300 plus installation and shipping 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(4) Projectors for the classrooms at $300 each including shipping  </a:t>
                      </a:r>
                    </a:p>
                  </a:txBody>
                  <a:tcPr marL="68881" marR="68881" marT="34440" marB="34440"/>
                </a:tc>
                <a:extLst>
                  <a:ext uri="{0D108BD9-81ED-4DB2-BD59-A6C34878D82A}">
                    <a16:rowId xmlns:a16="http://schemas.microsoft.com/office/drawing/2014/main" val="3198434050"/>
                  </a:ext>
                </a:extLst>
              </a:tr>
              <a:tr h="103542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Clear personnel costs that don’t restrict you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(6) After school employees to work from 3:00-6:00 on reading tutoring for 1</a:t>
                      </a:r>
                      <a:r>
                        <a:rPr lang="en-US" sz="1400" baseline="30000"/>
                        <a:t>st </a:t>
                      </a:r>
                      <a:r>
                        <a:rPr lang="en-US" sz="1400"/>
                        <a:t>grade at an average rate of $15.00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Tutoring outside of school at $15.00 per hour to close the achievement gap</a:t>
                      </a:r>
                    </a:p>
                  </a:txBody>
                  <a:tcPr marL="68881" marR="68881" marT="34440" marB="34440"/>
                </a:tc>
                <a:extLst>
                  <a:ext uri="{0D108BD9-81ED-4DB2-BD59-A6C34878D82A}">
                    <a16:rowId xmlns:a16="http://schemas.microsoft.com/office/drawing/2014/main" val="2984531863"/>
                  </a:ext>
                </a:extLst>
              </a:tr>
              <a:tr h="82432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ESE should be a separate line item (Function code 5200 instead of 5100)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Chairs for classrooms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Alternative seating for ESE students to meet their individual needs (5) at $35 each</a:t>
                      </a:r>
                    </a:p>
                  </a:txBody>
                  <a:tcPr marL="68881" marR="68881" marT="34440" marB="34440"/>
                </a:tc>
                <a:extLst>
                  <a:ext uri="{0D108BD9-81ED-4DB2-BD59-A6C34878D82A}">
                    <a16:rowId xmlns:a16="http://schemas.microsoft.com/office/drawing/2014/main" val="1512124040"/>
                  </a:ext>
                </a:extLst>
              </a:tr>
              <a:tr h="58429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 your homework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Rushing the budget process</a:t>
                      </a:r>
                    </a:p>
                  </a:txBody>
                  <a:tcPr marL="68881" marR="68881" marT="34440" marB="344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Take the time needed to get accurate quotes</a:t>
                      </a:r>
                    </a:p>
                  </a:txBody>
                  <a:tcPr marL="68881" marR="68881" marT="34440" marB="34440"/>
                </a:tc>
                <a:extLst>
                  <a:ext uri="{0D108BD9-81ED-4DB2-BD59-A6C34878D82A}">
                    <a16:rowId xmlns:a16="http://schemas.microsoft.com/office/drawing/2014/main" val="70896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2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D0B7-0765-963E-E72D-E6EA2212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grant cycle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2BF72-9D1D-4A8C-EC25-EC7C44D68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35066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9865ED-6862-8034-3B90-80304DE6BED9}"/>
              </a:ext>
            </a:extLst>
          </p:cNvPr>
          <p:cNvSpPr txBox="1"/>
          <p:nvPr/>
        </p:nvSpPr>
        <p:spPr>
          <a:xfrm>
            <a:off x="7086601" y="2731739"/>
            <a:ext cx="1242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The Fiscal Agent</a:t>
            </a:r>
          </a:p>
        </p:txBody>
      </p:sp>
    </p:spTree>
    <p:extLst>
      <p:ext uri="{BB962C8B-B14F-4D97-AF65-F5344CB8AC3E}">
        <p14:creationId xmlns:p14="http://schemas.microsoft.com/office/powerpoint/2010/main" val="3021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9F3253F-8AF6-4256-AF3D-A1B4E148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617699D-B271-4F8F-93C0-EEFB287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43D42-9BC1-6301-B7CB-84D273A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Purchasing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EC76-B6B0-164C-EB3B-256E9748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4670246"/>
            <a:ext cx="3685069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1500" b="0" i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“</a:t>
            </a: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</a:rPr>
              <a:t>The odds of going to the store for a loaf of bread and coming out with only a loaf of bread are three billion to one.~ Erma Bombeck</a:t>
            </a:r>
          </a:p>
          <a:p>
            <a:pPr fontAlgn="base"/>
            <a:endParaRPr lang="en-US" sz="1500" b="0" i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6" name="Picture 5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5E200D3A-1C43-DF68-C9DF-E2C3347CF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r="5915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81A9175-7044-4356-AE6C-41257CC2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356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44D5E-0B22-EAF2-AC53-FA9AF3C4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Purchase exactly what is on your budget:</a:t>
            </a:r>
            <a:br>
              <a:rPr lang="en-US" sz="4600">
                <a:solidFill>
                  <a:srgbClr val="FFFFFF"/>
                </a:solidFill>
              </a:rPr>
            </a:br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D0699D-F3A1-B390-EF00-5B7C39025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655999"/>
              </p:ext>
            </p:extLst>
          </p:nvPr>
        </p:nvGraphicFramePr>
        <p:xfrm>
          <a:off x="3204818" y="8389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24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B8289-1A34-CF42-F9DE-50D4DB0D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Personnel</a:t>
            </a:r>
            <a:br>
              <a:rPr lang="en-US"/>
            </a:br>
            <a:r>
              <a:rPr lang="en-US"/>
              <a:t> -  follow your budget</a:t>
            </a:r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6A2113-376D-1B81-F3F0-6B95B1FA9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437344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9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92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94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1" name="Rectangle 96">
            <a:extLst>
              <a:ext uri="{FF2B5EF4-FFF2-40B4-BE49-F238E27FC236}">
                <a16:creationId xmlns:a16="http://schemas.microsoft.com/office/drawing/2014/main" id="{6A0CEB20-2839-496C-922D-A386524F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98">
            <a:extLst>
              <a:ext uri="{FF2B5EF4-FFF2-40B4-BE49-F238E27FC236}">
                <a16:creationId xmlns:a16="http://schemas.microsoft.com/office/drawing/2014/main" id="{4EE33FA5-2378-4F59-8611-CE0F9CA5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43D42-9BC1-6301-B7CB-84D273A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Tracking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EC76-B6B0-164C-EB3B-256E9748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5" y="4670246"/>
            <a:ext cx="3228521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050" b="0" i="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Poppins" panose="00000500000000000000" pitchFamily="2" charset="0"/>
              </a:rPr>
              <a:t>“For every minute spent organizing, an hour is earned.”</a:t>
            </a:r>
          </a:p>
          <a:p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  <a:latin typeface="Poppins" panose="00000500000000000000" pitchFamily="2" charset="0"/>
              </a:rPr>
              <a:t>~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Darren Hardy</a:t>
            </a:r>
          </a:p>
          <a:p>
            <a:pPr fontAlgn="base"/>
            <a:endParaRPr lang="en-US" sz="1200" b="0" i="0" dirty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00D3A-1C43-DF68-C9DF-E2C3347C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47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13" name="Rectangle 100">
            <a:extLst>
              <a:ext uri="{FF2B5EF4-FFF2-40B4-BE49-F238E27FC236}">
                <a16:creationId xmlns:a16="http://schemas.microsoft.com/office/drawing/2014/main" id="{1C368AEB-D83A-432D-818C-3575285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864868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6">
      <a:dk1>
        <a:srgbClr val="000000"/>
      </a:dk1>
      <a:lt1>
        <a:srgbClr val="FFFFFF"/>
      </a:lt1>
      <a:dk2>
        <a:srgbClr val="00BEE1"/>
      </a:dk2>
      <a:lt2>
        <a:srgbClr val="FFBE00"/>
      </a:lt2>
      <a:accent1>
        <a:srgbClr val="00417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751</Words>
  <Application>Microsoft Office PowerPoint</Application>
  <PresentationFormat>Widescreen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Corbel</vt:lpstr>
      <vt:lpstr>Poppins</vt:lpstr>
      <vt:lpstr>Source Sans Pro</vt:lpstr>
      <vt:lpstr>Wingdings 2</vt:lpstr>
      <vt:lpstr>Frame</vt:lpstr>
      <vt:lpstr>Grants Galore!</vt:lpstr>
      <vt:lpstr>Presenters</vt:lpstr>
      <vt:lpstr>Budgets </vt:lpstr>
      <vt:lpstr>Be Intentional</vt:lpstr>
      <vt:lpstr>The grant cycle</vt:lpstr>
      <vt:lpstr>Purchasing </vt:lpstr>
      <vt:lpstr>Purchase exactly what is on your budget: </vt:lpstr>
      <vt:lpstr>Personnel  -  follow your budget</vt:lpstr>
      <vt:lpstr>Tracking </vt:lpstr>
      <vt:lpstr>Track EVERYTHING!</vt:lpstr>
      <vt:lpstr>Find a tracking tool that works for you</vt:lpstr>
      <vt:lpstr>Reimbursements  </vt:lpstr>
      <vt:lpstr>Organization is ESSENTIAL</vt:lpstr>
      <vt:lpstr>Amendments</vt:lpstr>
      <vt:lpstr>ESSER Grants</vt:lpstr>
      <vt:lpstr>What are your experiences and questions?</vt:lpstr>
      <vt:lpstr>PowerPoint Presentation</vt:lpstr>
      <vt:lpstr>Presenters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Galore!</dc:title>
  <dc:creator>Trisha Leitem</dc:creator>
  <cp:lastModifiedBy>Trisha Leitem</cp:lastModifiedBy>
  <cp:revision>2</cp:revision>
  <dcterms:created xsi:type="dcterms:W3CDTF">2022-09-19T17:45:39Z</dcterms:created>
  <dcterms:modified xsi:type="dcterms:W3CDTF">2022-09-30T16:46:42Z</dcterms:modified>
</cp:coreProperties>
</file>