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Libre Baskerville" panose="02000000000000000000" pitchFamily="2" charset="0"/>
      <p:regular r:id="rId28"/>
      <p:bold r:id="rId29"/>
      <p:italic r:id="rId30"/>
    </p:embeddedFont>
    <p:embeddedFont>
      <p:font typeface="Nunito" pitchFamily="2" charset="77"/>
      <p:regular r:id="rId31"/>
      <p:bold r:id="rId32"/>
      <p:italic r:id="rId33"/>
      <p:boldItalic r:id="rId34"/>
    </p:embeddedFont>
    <p:embeddedFont>
      <p:font typeface="Quattrocento Sans" panose="020B0502050000020003"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
      <p:font typeface="Tahoma" panose="020B0604030504040204" pitchFamily="34" charset="0"/>
      <p:regular r:id="rId43"/>
      <p:bold r:id="rId44"/>
    </p:embeddedFont>
    <p:embeddedFont>
      <p:font typeface="Trebuchet MS" panose="020B0703020202090204" pitchFamily="34" charset="0"/>
      <p:regular r:id="rId45"/>
      <p:bold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6a19477e3_0_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46a19477e3_0_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Welcome- tell about us- This training aims to build upon the professional knowledge and experience in the room and to leverage the power of collaborative work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0" name="Google Shape;130;g146a19477e3_0_5: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48dc4b63b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48dc4b63b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6a19477e3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146a19477e3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6a19477e3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146a19477e3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46a19477e3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146a19477e3_0_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On Person:</a:t>
            </a:r>
            <a:endParaRPr/>
          </a:p>
          <a:p>
            <a:pPr marL="0" lvl="0" indent="0" algn="l" rtl="0">
              <a:lnSpc>
                <a:spcPct val="100000"/>
              </a:lnSpc>
              <a:spcBef>
                <a:spcPts val="0"/>
              </a:spcBef>
              <a:spcAft>
                <a:spcPts val="0"/>
              </a:spcAft>
              <a:buSzPts val="1100"/>
              <a:buNone/>
            </a:pPr>
            <a:r>
              <a:rPr lang="en"/>
              <a:t>Backpack holds mentor tools - Clin Ed Training, Familiar with FEAP, certificate min 3 years effective teacher</a:t>
            </a:r>
            <a:endParaRPr/>
          </a:p>
          <a:p>
            <a:pPr marL="0" lvl="0" indent="0" algn="l" rtl="0">
              <a:lnSpc>
                <a:spcPct val="100000"/>
              </a:lnSpc>
              <a:spcBef>
                <a:spcPts val="0"/>
              </a:spcBef>
              <a:spcAft>
                <a:spcPts val="0"/>
              </a:spcAft>
              <a:buSzPts val="1100"/>
              <a:buNone/>
            </a:pPr>
            <a:r>
              <a:rPr lang="en"/>
              <a:t>Heart - positive relationships</a:t>
            </a:r>
            <a:endParaRPr/>
          </a:p>
          <a:p>
            <a:pPr marL="0" lvl="0" indent="0" algn="l" rtl="0">
              <a:lnSpc>
                <a:spcPct val="100000"/>
              </a:lnSpc>
              <a:spcBef>
                <a:spcPts val="0"/>
              </a:spcBef>
              <a:spcAft>
                <a:spcPts val="0"/>
              </a:spcAft>
              <a:buSzPts val="1100"/>
              <a:buNone/>
            </a:pPr>
            <a:r>
              <a:rPr lang="en"/>
              <a:t>Hands - model effective teaching practices</a:t>
            </a:r>
            <a:endParaRPr/>
          </a:p>
          <a:p>
            <a:pPr marL="0" lvl="0" indent="0" algn="l" rtl="0">
              <a:lnSpc>
                <a:spcPct val="100000"/>
              </a:lnSpc>
              <a:spcBef>
                <a:spcPts val="0"/>
              </a:spcBef>
              <a:spcAft>
                <a:spcPts val="0"/>
              </a:spcAft>
              <a:buSzPts val="1100"/>
              <a:buNone/>
            </a:pPr>
            <a:r>
              <a:rPr lang="en"/>
              <a:t>Eyes in the back of head or eyeballs - proven classroom management plan</a:t>
            </a:r>
            <a:endParaRPr/>
          </a:p>
          <a:p>
            <a:pPr marL="0" lvl="0" indent="0" algn="l" rtl="0">
              <a:lnSpc>
                <a:spcPct val="100000"/>
              </a:lnSpc>
              <a:spcBef>
                <a:spcPts val="0"/>
              </a:spcBef>
              <a:spcAft>
                <a:spcPts val="0"/>
              </a:spcAft>
              <a:buSzPts val="1100"/>
              <a:buNone/>
            </a:pPr>
            <a:r>
              <a:rPr lang="en"/>
              <a:t>Brain - </a:t>
            </a:r>
            <a:r>
              <a:rPr lang="en" sz="1200"/>
              <a:t>e</a:t>
            </a:r>
            <a:r>
              <a:rPr lang="en" sz="1200">
                <a:solidFill>
                  <a:schemeClr val="dk1"/>
                </a:solidFill>
                <a:latin typeface="Nunito"/>
                <a:ea typeface="Nunito"/>
                <a:cs typeface="Nunito"/>
                <a:sym typeface="Nunito"/>
              </a:rPr>
              <a:t>ffective planning and time management</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5767e4012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5767e4012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8dc4b63b4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148dc4b63b4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 sz="1800">
                <a:solidFill>
                  <a:schemeClr val="dk1"/>
                </a:solidFill>
              </a:rPr>
              <a:t>Pick four or five and talk about them.</a:t>
            </a:r>
            <a:endParaRPr sz="18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46a19477e3_0_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46a19477e3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 on November/December </a:t>
            </a:r>
            <a:endParaRPr/>
          </a:p>
          <a:p>
            <a:pPr marL="0" lvl="0" indent="0" algn="l" rtl="0">
              <a:spcBef>
                <a:spcPts val="0"/>
              </a:spcBef>
              <a:spcAft>
                <a:spcPts val="0"/>
              </a:spcAft>
              <a:buNone/>
            </a:pPr>
            <a:r>
              <a:rPr lang="en"/>
              <a:t>Back to timeline</a:t>
            </a:r>
            <a:endParaRPr/>
          </a:p>
          <a:p>
            <a:pPr marL="0" lvl="0" indent="0" algn="l" rtl="0">
              <a:spcBef>
                <a:spcPts val="0"/>
              </a:spcBef>
              <a:spcAft>
                <a:spcPts val="0"/>
              </a:spcAft>
              <a:buNone/>
            </a:pPr>
            <a:r>
              <a:rPr lang="en"/>
              <a:t>Principal Toolkit</a:t>
            </a:r>
            <a:endParaRPr/>
          </a:p>
          <a:p>
            <a:pPr marL="0" lvl="0" indent="0" algn="l" rtl="0">
              <a:spcBef>
                <a:spcPts val="0"/>
              </a:spcBef>
              <a:spcAft>
                <a:spcPts val="0"/>
              </a:spcAft>
              <a:buNone/>
            </a:pPr>
            <a:r>
              <a:rPr lang="en"/>
              <a:t>Onboarding Activities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48dc4b63b4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48dc4b63b4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5c5cb8bad_0_21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55c5cb8bad_0_21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Welcome- tell about us- This training aims to build upon the professional knowledge and experience in the room and to leverage the power of collaborative work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4" name="Google Shape;144;g155c5cb8bad_0_210: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734880d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734880d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2300" b="1">
                <a:solidFill>
                  <a:srgbClr val="111111"/>
                </a:solidFill>
                <a:latin typeface="Times New Roman"/>
                <a:ea typeface="Times New Roman"/>
                <a:cs typeface="Times New Roman"/>
                <a:sym typeface="Times New Roman"/>
              </a:rPr>
              <a:t>Four headlines from anywhere - </a:t>
            </a:r>
            <a:endParaRPr sz="2300" b="1">
              <a:solidFill>
                <a:srgbClr val="111111"/>
              </a:solidFill>
              <a:latin typeface="Times New Roman"/>
              <a:ea typeface="Times New Roman"/>
              <a:cs typeface="Times New Roman"/>
              <a:sym typeface="Times New Roman"/>
            </a:endParaRPr>
          </a:p>
          <a:p>
            <a:pPr marL="0" lvl="0" indent="0" algn="l" rtl="0">
              <a:lnSpc>
                <a:spcPct val="110000"/>
              </a:lnSpc>
              <a:spcBef>
                <a:spcPts val="1200"/>
              </a:spcBef>
              <a:spcAft>
                <a:spcPts val="0"/>
              </a:spcAft>
              <a:buNone/>
            </a:pPr>
            <a:r>
              <a:rPr lang="en" sz="2300" b="1">
                <a:solidFill>
                  <a:srgbClr val="111111"/>
                </a:solidFill>
                <a:latin typeface="Times New Roman"/>
                <a:ea typeface="Times New Roman"/>
                <a:cs typeface="Times New Roman"/>
                <a:sym typeface="Times New Roman"/>
              </a:rPr>
              <a:t>‘Never seen it this bad’: America faces catastrophic teacher shortage - Washington Post 8/2022</a:t>
            </a:r>
            <a:endParaRPr sz="2300" b="1">
              <a:solidFill>
                <a:srgbClr val="111111"/>
              </a:solidFill>
              <a:latin typeface="Times New Roman"/>
              <a:ea typeface="Times New Roman"/>
              <a:cs typeface="Times New Roman"/>
              <a:sym typeface="Times New Roman"/>
            </a:endParaRPr>
          </a:p>
          <a:p>
            <a:pPr marL="0" lvl="0" indent="0" algn="l" rtl="0">
              <a:lnSpc>
                <a:spcPct val="110000"/>
              </a:lnSpc>
              <a:spcBef>
                <a:spcPts val="1200"/>
              </a:spcBef>
              <a:spcAft>
                <a:spcPts val="0"/>
              </a:spcAft>
              <a:buNone/>
            </a:pPr>
            <a:r>
              <a:rPr lang="en" sz="2300" b="1">
                <a:solidFill>
                  <a:srgbClr val="111111"/>
                </a:solidFill>
                <a:latin typeface="Times New Roman"/>
                <a:ea typeface="Times New Roman"/>
                <a:cs typeface="Times New Roman"/>
                <a:sym typeface="Times New Roman"/>
              </a:rPr>
              <a:t>New Legislation headline - florida</a:t>
            </a:r>
            <a:endParaRPr sz="2300" b="1">
              <a:solidFill>
                <a:srgbClr val="111111"/>
              </a:solidFill>
              <a:latin typeface="Times New Roman"/>
              <a:ea typeface="Times New Roman"/>
              <a:cs typeface="Times New Roman"/>
              <a:sym typeface="Times New Roman"/>
            </a:endParaRPr>
          </a:p>
          <a:p>
            <a:pPr marL="0" lvl="0" indent="0" algn="l" rtl="0">
              <a:lnSpc>
                <a:spcPct val="110000"/>
              </a:lnSpc>
              <a:spcBef>
                <a:spcPts val="1200"/>
              </a:spcBef>
              <a:spcAft>
                <a:spcPts val="0"/>
              </a:spcAft>
              <a:buClr>
                <a:schemeClr val="dk1"/>
              </a:buClr>
              <a:buSzPts val="1100"/>
              <a:buFont typeface="Arial"/>
              <a:buNone/>
            </a:pPr>
            <a:r>
              <a:rPr lang="en" sz="2300" b="1">
                <a:solidFill>
                  <a:srgbClr val="111111"/>
                </a:solidFill>
                <a:latin typeface="Times New Roman"/>
                <a:ea typeface="Times New Roman"/>
                <a:cs typeface="Times New Roman"/>
                <a:sym typeface="Times New Roman"/>
              </a:rPr>
              <a:t>Texas too</a:t>
            </a:r>
            <a:endParaRPr sz="2300" b="1">
              <a:solidFill>
                <a:srgbClr val="111111"/>
              </a:solidFill>
              <a:latin typeface="Times New Roman"/>
              <a:ea typeface="Times New Roman"/>
              <a:cs typeface="Times New Roman"/>
              <a:sym typeface="Times New Roman"/>
            </a:endParaRPr>
          </a:p>
          <a:p>
            <a:pPr marL="0" lvl="0" indent="0" algn="l" rtl="0">
              <a:lnSpc>
                <a:spcPct val="110000"/>
              </a:lnSpc>
              <a:spcBef>
                <a:spcPts val="1200"/>
              </a:spcBef>
              <a:spcAft>
                <a:spcPts val="0"/>
              </a:spcAft>
              <a:buClr>
                <a:schemeClr val="dk1"/>
              </a:buClr>
              <a:buSzPts val="1100"/>
              <a:buFont typeface="Arial"/>
              <a:buNone/>
            </a:pPr>
            <a:r>
              <a:rPr lang="en" sz="1450">
                <a:solidFill>
                  <a:schemeClr val="dk1"/>
                </a:solidFill>
                <a:highlight>
                  <a:srgbClr val="FFFFFF"/>
                </a:highlight>
                <a:latin typeface="Georgia"/>
                <a:ea typeface="Georgia"/>
                <a:cs typeface="Georgia"/>
                <a:sym typeface="Georgia"/>
              </a:rPr>
              <a:t>Florida's teachers union said the state has more than 8,000 teaching vacancies, creating a crisis in the classroom</a:t>
            </a:r>
            <a:endParaRPr sz="1450">
              <a:solidFill>
                <a:schemeClr val="dk1"/>
              </a:solidFill>
              <a:highlight>
                <a:srgbClr val="FFFFFF"/>
              </a:highlight>
              <a:latin typeface="Georgia"/>
              <a:ea typeface="Georgia"/>
              <a:cs typeface="Georgia"/>
              <a:sym typeface="Georgia"/>
            </a:endParaRPr>
          </a:p>
          <a:p>
            <a:pPr marL="0" lvl="0" indent="0" algn="l" rtl="0">
              <a:lnSpc>
                <a:spcPct val="110000"/>
              </a:lnSpc>
              <a:spcBef>
                <a:spcPts val="1200"/>
              </a:spcBef>
              <a:spcAft>
                <a:spcPts val="0"/>
              </a:spcAft>
              <a:buClr>
                <a:schemeClr val="dk1"/>
              </a:buClr>
              <a:buSzPts val="1100"/>
              <a:buFont typeface="Arial"/>
              <a:buNone/>
            </a:pPr>
            <a:r>
              <a:rPr lang="en" sz="1050">
                <a:solidFill>
                  <a:srgbClr val="4D5156"/>
                </a:solidFill>
                <a:highlight>
                  <a:srgbClr val="FFFFFF"/>
                </a:highlight>
                <a:latin typeface="Roboto"/>
                <a:ea typeface="Roboto"/>
                <a:cs typeface="Roboto"/>
                <a:sym typeface="Roboto"/>
              </a:rPr>
              <a:t>1 in 5 new </a:t>
            </a:r>
            <a:r>
              <a:rPr lang="en" sz="1050" b="1">
                <a:solidFill>
                  <a:srgbClr val="5F6368"/>
                </a:solidFill>
                <a:highlight>
                  <a:srgbClr val="FFFFFF"/>
                </a:highlight>
                <a:latin typeface="Roboto"/>
                <a:ea typeface="Roboto"/>
                <a:cs typeface="Roboto"/>
                <a:sym typeface="Roboto"/>
              </a:rPr>
              <a:t>Texas teachers</a:t>
            </a:r>
            <a:r>
              <a:rPr lang="en" sz="1050">
                <a:solidFill>
                  <a:srgbClr val="4D5156"/>
                </a:solidFill>
                <a:highlight>
                  <a:srgbClr val="FFFFFF"/>
                </a:highlight>
                <a:latin typeface="Roboto"/>
                <a:ea typeface="Roboto"/>
                <a:cs typeface="Roboto"/>
                <a:sym typeface="Roboto"/>
              </a:rPr>
              <a:t> were hired without certification last year (Dallas Morning </a:t>
            </a:r>
            <a:r>
              <a:rPr lang="en" sz="1050" b="1">
                <a:solidFill>
                  <a:srgbClr val="5F6368"/>
                </a:solidFill>
                <a:highlight>
                  <a:srgbClr val="FFFFFF"/>
                </a:highlight>
                <a:latin typeface="Roboto"/>
                <a:ea typeface="Roboto"/>
                <a:cs typeface="Roboto"/>
                <a:sym typeface="Roboto"/>
              </a:rPr>
              <a:t>News</a:t>
            </a:r>
            <a:r>
              <a:rPr lang="en" sz="1050">
                <a:solidFill>
                  <a:srgbClr val="4D5156"/>
                </a:solidFill>
                <a:highlight>
                  <a:srgbClr val="FFFFFF"/>
                </a:highlight>
                <a:latin typeface="Roboto"/>
                <a:ea typeface="Roboto"/>
                <a:cs typeface="Roboto"/>
                <a:sym typeface="Roboto"/>
              </a:rPr>
              <a:t>)</a:t>
            </a:r>
            <a:endParaRPr sz="1050">
              <a:solidFill>
                <a:srgbClr val="4D5156"/>
              </a:solidFill>
              <a:highlight>
                <a:srgbClr val="FFFFFF"/>
              </a:highlight>
              <a:latin typeface="Roboto"/>
              <a:ea typeface="Roboto"/>
              <a:cs typeface="Roboto"/>
              <a:sym typeface="Roboto"/>
            </a:endParaRPr>
          </a:p>
          <a:p>
            <a:pPr marL="0" lvl="0" indent="0" algn="l" rtl="0">
              <a:lnSpc>
                <a:spcPct val="110000"/>
              </a:lnSpc>
              <a:spcBef>
                <a:spcPts val="1200"/>
              </a:spcBef>
              <a:spcAft>
                <a:spcPts val="0"/>
              </a:spcAft>
              <a:buClr>
                <a:schemeClr val="dk1"/>
              </a:buClr>
              <a:buSzPts val="1100"/>
              <a:buFont typeface="Arial"/>
              <a:buNone/>
            </a:pPr>
            <a:endParaRPr sz="1050">
              <a:solidFill>
                <a:srgbClr val="4D5156"/>
              </a:solidFill>
              <a:highlight>
                <a:srgbClr val="FFFFFF"/>
              </a:highlight>
              <a:latin typeface="Roboto"/>
              <a:ea typeface="Roboto"/>
              <a:cs typeface="Roboto"/>
              <a:sym typeface="Roboto"/>
            </a:endParaRPr>
          </a:p>
          <a:p>
            <a:pPr marL="0" lvl="0" indent="0" algn="l" rtl="0">
              <a:lnSpc>
                <a:spcPct val="105555"/>
              </a:lnSpc>
              <a:spcBef>
                <a:spcPts val="1200"/>
              </a:spcBef>
              <a:spcAft>
                <a:spcPts val="0"/>
              </a:spcAft>
              <a:buClr>
                <a:schemeClr val="dk1"/>
              </a:buClr>
              <a:buSzPts val="1100"/>
              <a:buFont typeface="Arial"/>
              <a:buNone/>
            </a:pPr>
            <a:r>
              <a:rPr lang="en" sz="2700" b="1">
                <a:solidFill>
                  <a:srgbClr val="303030"/>
                </a:solidFill>
                <a:highlight>
                  <a:srgbClr val="FFFFFF"/>
                </a:highlight>
              </a:rPr>
              <a:t>5 things to know about how military veterans in Florida can teach without certification</a:t>
            </a:r>
            <a:endParaRPr sz="2700" b="1">
              <a:solidFill>
                <a:srgbClr val="303030"/>
              </a:solidFill>
              <a:highlight>
                <a:srgbClr val="FFFFFF"/>
              </a:highlight>
            </a:endParaRPr>
          </a:p>
          <a:p>
            <a:pPr marL="0" lvl="0" indent="0" algn="l" rtl="0">
              <a:lnSpc>
                <a:spcPct val="114000"/>
              </a:lnSpc>
              <a:spcBef>
                <a:spcPts val="0"/>
              </a:spcBef>
              <a:spcAft>
                <a:spcPts val="0"/>
              </a:spcAft>
              <a:buClr>
                <a:schemeClr val="dk1"/>
              </a:buClr>
              <a:buSzPts val="1100"/>
              <a:buFont typeface="Arial"/>
              <a:buNone/>
            </a:pPr>
            <a:r>
              <a:rPr lang="en" sz="2300" b="1">
                <a:solidFill>
                  <a:srgbClr val="1A1D26"/>
                </a:solidFill>
                <a:highlight>
                  <a:srgbClr val="FFFFFF"/>
                </a:highlight>
                <a:latin typeface="Roboto"/>
                <a:ea typeface="Roboto"/>
                <a:cs typeface="Roboto"/>
                <a:sym typeface="Roboto"/>
              </a:rPr>
              <a:t>New Federal Data: Too Few Applicants in K-12 Schools</a:t>
            </a:r>
            <a:endParaRPr sz="2300" b="1">
              <a:solidFill>
                <a:srgbClr val="1A1D26"/>
              </a:solidFill>
              <a:highlight>
                <a:srgbClr val="FFFFFF"/>
              </a:highlight>
              <a:latin typeface="Roboto"/>
              <a:ea typeface="Roboto"/>
              <a:cs typeface="Roboto"/>
              <a:sym typeface="Roboto"/>
            </a:endParaRPr>
          </a:p>
          <a:p>
            <a:pPr marL="0" lvl="0" indent="0" algn="l" rtl="0">
              <a:lnSpc>
                <a:spcPct val="150000"/>
              </a:lnSpc>
              <a:spcBef>
                <a:spcPts val="600"/>
              </a:spcBef>
              <a:spcAft>
                <a:spcPts val="0"/>
              </a:spcAft>
              <a:buClr>
                <a:schemeClr val="dk1"/>
              </a:buClr>
              <a:buSzPts val="1100"/>
              <a:buFont typeface="Arial"/>
              <a:buNone/>
            </a:pPr>
            <a:r>
              <a:rPr lang="en">
                <a:solidFill>
                  <a:srgbClr val="1A1D26"/>
                </a:solidFill>
                <a:highlight>
                  <a:srgbClr val="FFFFFF"/>
                </a:highlight>
                <a:latin typeface="Roboto"/>
                <a:ea typeface="Roboto"/>
                <a:cs typeface="Roboto"/>
                <a:sym typeface="Roboto"/>
              </a:rPr>
              <a:t>More than half of public schools were understaffed at the start of the school year, and 69% reported the primary challenge was that too few teacher candidates were applying for open positions.</a:t>
            </a:r>
            <a:endParaRPr>
              <a:solidFill>
                <a:srgbClr val="1A1D26"/>
              </a:solidFill>
              <a:highlight>
                <a:srgbClr val="FFFFFF"/>
              </a:highlight>
              <a:latin typeface="Roboto"/>
              <a:ea typeface="Roboto"/>
              <a:cs typeface="Roboto"/>
              <a:sym typeface="Roboto"/>
            </a:endParaRPr>
          </a:p>
          <a:p>
            <a:pPr marL="0" lvl="0" indent="0" algn="l" rtl="0">
              <a:lnSpc>
                <a:spcPct val="105555"/>
              </a:lnSpc>
              <a:spcBef>
                <a:spcPts val="600"/>
              </a:spcBef>
              <a:spcAft>
                <a:spcPts val="0"/>
              </a:spcAft>
              <a:buClr>
                <a:schemeClr val="dk1"/>
              </a:buClr>
              <a:buSzPts val="1100"/>
              <a:buFont typeface="Arial"/>
              <a:buNone/>
            </a:pPr>
            <a:r>
              <a:rPr lang="en" sz="2700" b="1">
                <a:solidFill>
                  <a:srgbClr val="303030"/>
                </a:solidFill>
                <a:highlight>
                  <a:srgbClr val="FFFFFF"/>
                </a:highlight>
              </a:rPr>
              <a:t>9/27/22 us news</a:t>
            </a:r>
            <a:endParaRPr sz="2700" b="1">
              <a:solidFill>
                <a:srgbClr val="303030"/>
              </a:solidFill>
              <a:highlight>
                <a:srgbClr val="FFFFFF"/>
              </a:highlight>
            </a:endParaRPr>
          </a:p>
          <a:p>
            <a:pPr marL="0" lvl="0" indent="0" algn="l" rtl="0">
              <a:lnSpc>
                <a:spcPct val="105555"/>
              </a:lnSpc>
              <a:spcBef>
                <a:spcPts val="500"/>
              </a:spcBef>
              <a:spcAft>
                <a:spcPts val="0"/>
              </a:spcAft>
              <a:buClr>
                <a:schemeClr val="dk1"/>
              </a:buClr>
              <a:buSzPts val="1100"/>
              <a:buFont typeface="Arial"/>
              <a:buNone/>
            </a:pPr>
            <a:endParaRPr sz="2700" b="1">
              <a:solidFill>
                <a:srgbClr val="303030"/>
              </a:solidFill>
              <a:highlight>
                <a:srgbClr val="FFFFFF"/>
              </a:highlight>
            </a:endParaRPr>
          </a:p>
          <a:p>
            <a:pPr marL="0" lvl="0" indent="0" algn="l" rtl="0">
              <a:spcBef>
                <a:spcPts val="0"/>
              </a:spcBef>
              <a:spcAft>
                <a:spcPts val="0"/>
              </a:spcAft>
              <a:buClr>
                <a:schemeClr val="dk1"/>
              </a:buClr>
              <a:buSzPts val="1100"/>
              <a:buFont typeface="Arial"/>
              <a:buNone/>
            </a:pPr>
            <a:r>
              <a:rPr lang="en" sz="2300" b="1">
                <a:solidFill>
                  <a:srgbClr val="0F172A"/>
                </a:solidFill>
              </a:rPr>
              <a:t>Nearly 400 veterans have applied to become teachers in Florida under DeSantis-backed program 9/21/22 NEws4Jax</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5c3c06d8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5c3c06d8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reason ‘why’ we have a teacher shortage.  There are many out of our control- however, there are many within our control to RETAIN the teachers we already have and will hire this year!  Retention is a MAJOR cause of teacher shortage. Other impacts- cost of replacement, reputation in community, student achievement,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96e097e8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396e097e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presenters will collect stickys at the end and post on timeline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8dc4b63b4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48dc4b63b4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800"/>
              <a:buFont typeface="Arial"/>
              <a:buNone/>
            </a:pPr>
            <a:r>
              <a:rPr lang="en" sz="1800">
                <a:solidFill>
                  <a:schemeClr val="dk1"/>
                </a:solidFill>
              </a:rPr>
              <a:t>SAY: </a:t>
            </a:r>
            <a:endParaRPr sz="1800">
              <a:solidFill>
                <a:schemeClr val="dk1"/>
              </a:solidFill>
            </a:endParaRPr>
          </a:p>
          <a:p>
            <a:pPr marL="228600" lvl="0" indent="0" algn="l" rtl="0">
              <a:lnSpc>
                <a:spcPct val="100000"/>
              </a:lnSpc>
              <a:spcBef>
                <a:spcPts val="0"/>
              </a:spcBef>
              <a:spcAft>
                <a:spcPts val="0"/>
              </a:spcAft>
              <a:buClr>
                <a:schemeClr val="dk1"/>
              </a:buClr>
              <a:buSzPts val="1100"/>
              <a:buFont typeface="Arial"/>
              <a:buNone/>
            </a:pPr>
            <a:r>
              <a:rPr lang="en" sz="1800">
                <a:solidFill>
                  <a:schemeClr val="dk1"/>
                </a:solidFill>
              </a:rPr>
              <a:t>Will students like me?  Will they accept me as a bonafide teacher?  What will I do if a parent is upset with me?  Will my colleagues believe that I know what I am doing?  Will I satisfy the expectations of an evaluator?</a:t>
            </a:r>
            <a:endParaRPr sz="1800">
              <a:solidFill>
                <a:schemeClr val="dk1"/>
              </a:solidFill>
            </a:endParaRPr>
          </a:p>
          <a:p>
            <a:pPr marL="228600" lvl="0" indent="0" algn="l" rtl="0">
              <a:lnSpc>
                <a:spcPct val="100000"/>
              </a:lnSpc>
              <a:spcBef>
                <a:spcPts val="0"/>
              </a:spcBef>
              <a:spcAft>
                <a:spcPts val="0"/>
              </a:spcAft>
              <a:buClr>
                <a:schemeClr val="dk1"/>
              </a:buClr>
              <a:buSzPts val="1100"/>
              <a:buFont typeface="Arial"/>
              <a:buNone/>
            </a:pPr>
            <a:r>
              <a:rPr lang="en" sz="1800">
                <a:solidFill>
                  <a:schemeClr val="dk1"/>
                </a:solidFill>
              </a:rPr>
              <a:t>How can I get it all done?</a:t>
            </a:r>
            <a:endParaRPr sz="1800">
              <a:solidFill>
                <a:schemeClr val="dk1"/>
              </a:solidFill>
            </a:endParaRPr>
          </a:p>
          <a:p>
            <a:pPr marL="228600" lvl="0" indent="0" algn="l" rtl="0">
              <a:lnSpc>
                <a:spcPct val="100000"/>
              </a:lnSpc>
              <a:spcBef>
                <a:spcPts val="0"/>
              </a:spcBef>
              <a:spcAft>
                <a:spcPts val="0"/>
              </a:spcAft>
              <a:buClr>
                <a:schemeClr val="dk1"/>
              </a:buClr>
              <a:buSzPts val="1100"/>
              <a:buFont typeface="Arial"/>
              <a:buNone/>
            </a:pPr>
            <a:r>
              <a:rPr lang="en" sz="1800">
                <a:solidFill>
                  <a:schemeClr val="dk1"/>
                </a:solidFill>
              </a:rPr>
              <a:t>What is really important to teach?</a:t>
            </a:r>
            <a:endParaRPr sz="1800">
              <a:solidFill>
                <a:schemeClr val="dk1"/>
              </a:solidFill>
            </a:endParaRPr>
          </a:p>
          <a:p>
            <a:pPr marL="228600" lvl="0" indent="0" algn="l" rtl="0">
              <a:lnSpc>
                <a:spcPct val="100000"/>
              </a:lnSpc>
              <a:spcBef>
                <a:spcPts val="0"/>
              </a:spcBef>
              <a:spcAft>
                <a:spcPts val="0"/>
              </a:spcAft>
              <a:buClr>
                <a:schemeClr val="dk1"/>
              </a:buClr>
              <a:buSzPts val="1100"/>
              <a:buFont typeface="Arial"/>
              <a:buNone/>
            </a:pPr>
            <a:r>
              <a:rPr lang="en" sz="1800">
                <a:solidFill>
                  <a:schemeClr val="dk1"/>
                </a:solidFill>
              </a:rPr>
              <a:t>What am I measuring? What should I do when numbers don’t match my subjective impressions?</a:t>
            </a:r>
            <a:endParaRPr sz="1800">
              <a:solidFill>
                <a:schemeClr val="dk1"/>
              </a:solidFill>
            </a:endParaRPr>
          </a:p>
          <a:p>
            <a:pPr marL="228600" lvl="0" indent="0" algn="l" rtl="0">
              <a:lnSpc>
                <a:spcPct val="100000"/>
              </a:lnSpc>
              <a:spcBef>
                <a:spcPts val="0"/>
              </a:spcBef>
              <a:spcAft>
                <a:spcPts val="0"/>
              </a:spcAft>
              <a:buClr>
                <a:schemeClr val="dk1"/>
              </a:buClr>
              <a:buSzPts val="1100"/>
              <a:buFont typeface="Arial"/>
              <a:buNone/>
            </a:pPr>
            <a:r>
              <a:rPr lang="en" sz="1800">
                <a:solidFill>
                  <a:schemeClr val="dk1"/>
                </a:solidFill>
              </a:rPr>
              <a:t>Can I teach in the way I believe is best?  (More new teacher will stay in the classroom if administrators give them time, space, and support to foster human connections and creativity.  When teachers feel empowered to create personal meaning and community at school, they stay…)</a:t>
            </a:r>
            <a:endParaRPr sz="1800">
              <a:solidFill>
                <a:schemeClr val="dk1"/>
              </a:solidFill>
            </a:endParaRPr>
          </a:p>
          <a:p>
            <a:pPr marL="228600" lvl="0" indent="0" algn="l" rtl="0">
              <a:lnSpc>
                <a:spcPct val="100000"/>
              </a:lnSpc>
              <a:spcBef>
                <a:spcPts val="0"/>
              </a:spcBef>
              <a:spcAft>
                <a:spcPts val="0"/>
              </a:spcAft>
              <a:buClr>
                <a:schemeClr val="dk1"/>
              </a:buClr>
              <a:buSzPts val="1100"/>
              <a:buFont typeface="Arial"/>
              <a:buNone/>
            </a:pPr>
            <a:r>
              <a:rPr lang="en" sz="1800">
                <a:solidFill>
                  <a:schemeClr val="dk1"/>
                </a:solidFill>
              </a:rPr>
              <a:t>How will students judge someone like me?</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6a19477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6a19477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discussing what happens during phases (write sticky notes prior to presenting) and add them to the timeline. Walk the timeline while presenting.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8dc4b63b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148dc4b63b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 sz="1800">
                <a:solidFill>
                  <a:schemeClr val="dk1"/>
                </a:solidFill>
              </a:rPr>
              <a:t>You’ve met those bright-eyed, energized new teachers who come to school with an abundance of knowledge that they want to share, only to be faced with the reality of management, classroom: classroom, student and clerical.</a:t>
            </a:r>
            <a:endParaRPr sz="18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6a19477e3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46a19477e3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800">
                <a:solidFill>
                  <a:schemeClr val="dk1"/>
                </a:solidFill>
              </a:rPr>
              <a:t>2 min turn and talk - below use in longer situations</a:t>
            </a:r>
            <a:endParaRPr sz="180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 sz="1800">
                <a:solidFill>
                  <a:schemeClr val="dk1"/>
                </a:solidFill>
              </a:rPr>
              <a:t>Need large sticky pad at each table and markers.</a:t>
            </a:r>
            <a:endParaRPr sz="180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 sz="1800">
                <a:solidFill>
                  <a:schemeClr val="dk1"/>
                </a:solidFill>
              </a:rPr>
              <a:t>Each group will share their findings with other groups.</a:t>
            </a:r>
            <a:endParaRPr sz="180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 sz="1800">
                <a:solidFill>
                  <a:schemeClr val="dk1"/>
                </a:solidFill>
              </a:rPr>
              <a:t>The habits formed during the induction years become the teacher’s disposition toward professional practice throughout his or her career.</a:t>
            </a:r>
            <a:endParaRPr sz="1800">
              <a:solidFill>
                <a:schemeClr val="dk1"/>
              </a:solidFill>
            </a:endParaRPr>
          </a:p>
          <a:p>
            <a:pPr marL="0" lvl="0" indent="0" algn="l" rtl="0">
              <a:lnSpc>
                <a:spcPct val="100000"/>
              </a:lnSpc>
              <a:spcBef>
                <a:spcPts val="0"/>
              </a:spcBef>
              <a:spcAft>
                <a:spcPts val="0"/>
              </a:spcAft>
              <a:buClr>
                <a:schemeClr val="dk1"/>
              </a:buClr>
              <a:buSzPts val="18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3048000" y="718201"/>
            <a:ext cx="7772400" cy="6453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3600"/>
              <a:buFont typeface="Calibri"/>
              <a:buNone/>
              <a:defRPr>
                <a:solidFill>
                  <a:srgbClr val="A3171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3066600" y="1257300"/>
            <a:ext cx="7753800" cy="1314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1680"/>
              <a:buNone/>
              <a:defRPr sz="2400">
                <a:solidFill>
                  <a:srgbClr val="A3171E"/>
                </a:solidFill>
              </a:defRPr>
            </a:lvl1pPr>
            <a:lvl2pPr lvl="1" algn="ctr">
              <a:lnSpc>
                <a:spcPct val="100000"/>
              </a:lnSpc>
              <a:spcBef>
                <a:spcPts val="560"/>
              </a:spcBef>
              <a:spcAft>
                <a:spcPts val="0"/>
              </a:spcAft>
              <a:buSzPts val="1960"/>
              <a:buNone/>
              <a:defRPr>
                <a:solidFill>
                  <a:srgbClr val="888888"/>
                </a:solidFill>
              </a:defRPr>
            </a:lvl2pPr>
            <a:lvl3pPr lvl="2" algn="ctr">
              <a:lnSpc>
                <a:spcPct val="100000"/>
              </a:lnSpc>
              <a:spcBef>
                <a:spcPts val="480"/>
              </a:spcBef>
              <a:spcAft>
                <a:spcPts val="0"/>
              </a:spcAft>
              <a:buSzPts val="1680"/>
              <a:buNone/>
              <a:defRPr>
                <a:solidFill>
                  <a:srgbClr val="888888"/>
                </a:solidFill>
              </a:defRPr>
            </a:lvl3pPr>
            <a:lvl4pPr lvl="3" algn="ctr">
              <a:lnSpc>
                <a:spcPct val="100000"/>
              </a:lnSpc>
              <a:spcBef>
                <a:spcPts val="400"/>
              </a:spcBef>
              <a:spcAft>
                <a:spcPts val="0"/>
              </a:spcAft>
              <a:buSzPts val="1400"/>
              <a:buNone/>
              <a:defRPr>
                <a:solidFill>
                  <a:srgbClr val="888888"/>
                </a:solidFill>
              </a:defRPr>
            </a:lvl4pPr>
            <a:lvl5pPr lvl="4" algn="ctr">
              <a:lnSpc>
                <a:spcPct val="100000"/>
              </a:lnSpc>
              <a:spcBef>
                <a:spcPts val="400"/>
              </a:spcBef>
              <a:spcAft>
                <a:spcPts val="0"/>
              </a:spcAft>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estions contact">
  <p:cSld name="questions contact">
    <p:spTree>
      <p:nvGrpSpPr>
        <p:cNvPr id="1" name="Shape 83"/>
        <p:cNvGrpSpPr/>
        <p:nvPr/>
      </p:nvGrpSpPr>
      <p:grpSpPr>
        <a:xfrm>
          <a:off x="0" y="0"/>
          <a:ext cx="0" cy="0"/>
          <a:chOff x="0" y="0"/>
          <a:chExt cx="0" cy="0"/>
        </a:xfrm>
      </p:grpSpPr>
      <p:sp>
        <p:nvSpPr>
          <p:cNvPr id="84" name="Google Shape;84;p11"/>
          <p:cNvSpPr txBox="1">
            <a:spLocks noGrp="1"/>
          </p:cNvSpPr>
          <p:nvPr>
            <p:ph type="body" idx="1"/>
          </p:nvPr>
        </p:nvSpPr>
        <p:spPr>
          <a:xfrm>
            <a:off x="457200" y="1085850"/>
            <a:ext cx="5111700" cy="350880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40"/>
              </a:spcBef>
              <a:spcAft>
                <a:spcPts val="0"/>
              </a:spcAft>
              <a:buSzPts val="2240"/>
              <a:buChar char="•"/>
              <a:defRPr sz="3200">
                <a:solidFill>
                  <a:srgbClr val="3F3F3F"/>
                </a:solidFill>
              </a:defRPr>
            </a:lvl1pPr>
            <a:lvl2pPr marL="914400" lvl="1" indent="-353060" algn="l">
              <a:lnSpc>
                <a:spcPct val="100000"/>
              </a:lnSpc>
              <a:spcBef>
                <a:spcPts val="560"/>
              </a:spcBef>
              <a:spcAft>
                <a:spcPts val="0"/>
              </a:spcAft>
              <a:buSzPts val="1960"/>
              <a:buChar char="•"/>
              <a:defRPr sz="2800">
                <a:solidFill>
                  <a:srgbClr val="3F3F3F"/>
                </a:solidFill>
              </a:defRPr>
            </a:lvl2pPr>
            <a:lvl3pPr marL="1371600" lvl="2" indent="-335280" algn="l">
              <a:lnSpc>
                <a:spcPct val="100000"/>
              </a:lnSpc>
              <a:spcBef>
                <a:spcPts val="480"/>
              </a:spcBef>
              <a:spcAft>
                <a:spcPts val="0"/>
              </a:spcAft>
              <a:buSzPts val="1680"/>
              <a:buChar char="•"/>
              <a:defRPr sz="2400">
                <a:solidFill>
                  <a:srgbClr val="3F3F3F"/>
                </a:solidFill>
              </a:defRPr>
            </a:lvl3pPr>
            <a:lvl4pPr marL="1828800" lvl="3" indent="-317500" algn="l">
              <a:lnSpc>
                <a:spcPct val="100000"/>
              </a:lnSpc>
              <a:spcBef>
                <a:spcPts val="400"/>
              </a:spcBef>
              <a:spcAft>
                <a:spcPts val="0"/>
              </a:spcAft>
              <a:buSzPts val="1400"/>
              <a:buChar char="•"/>
              <a:defRPr sz="2000">
                <a:solidFill>
                  <a:srgbClr val="3F3F3F"/>
                </a:solidFill>
              </a:defRPr>
            </a:lvl4pPr>
            <a:lvl5pPr marL="2286000" lvl="4" indent="-317500" algn="l">
              <a:lnSpc>
                <a:spcPct val="100000"/>
              </a:lnSpc>
              <a:spcBef>
                <a:spcPts val="400"/>
              </a:spcBef>
              <a:spcAft>
                <a:spcPts val="0"/>
              </a:spcAft>
              <a:buSzPts val="1400"/>
              <a:buChar char="•"/>
              <a:defRPr sz="2000">
                <a:solidFill>
                  <a:srgbClr val="3F3F3F"/>
                </a:solidFil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5" name="Google Shape;85;p11"/>
          <p:cNvSpPr txBox="1">
            <a:spLocks noGrp="1"/>
          </p:cNvSpPr>
          <p:nvPr>
            <p:ph type="body" idx="2"/>
          </p:nvPr>
        </p:nvSpPr>
        <p:spPr>
          <a:xfrm>
            <a:off x="5562600" y="1143000"/>
            <a:ext cx="2856000" cy="32802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280"/>
              </a:spcBef>
              <a:spcAft>
                <a:spcPts val="0"/>
              </a:spcAft>
              <a:buSzPts val="980"/>
              <a:buNone/>
              <a:defRPr sz="1400">
                <a:solidFill>
                  <a:schemeClr val="dk2"/>
                </a:solidFill>
              </a:defRPr>
            </a:lvl1pPr>
            <a:lvl2pPr marL="914400" lvl="1" indent="-228600" algn="l">
              <a:lnSpc>
                <a:spcPct val="100000"/>
              </a:lnSpc>
              <a:spcBef>
                <a:spcPts val="240"/>
              </a:spcBef>
              <a:spcAft>
                <a:spcPts val="0"/>
              </a:spcAft>
              <a:buSzPts val="840"/>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63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6" name="Google Shape;86;p11"/>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7" name="Google Shape;87;p11"/>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title"/>
          </p:nvPr>
        </p:nvSpPr>
        <p:spPr>
          <a:xfrm>
            <a:off x="0" y="342900"/>
            <a:ext cx="68580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2800"/>
              <a:buChar char="•"/>
              <a:defRPr sz="28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3"/>
          </p:nvPr>
        </p:nvSpPr>
        <p:spPr>
          <a:xfrm>
            <a:off x="210600" y="730800"/>
            <a:ext cx="68760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1400"/>
              <a:buFont typeface="Calibri"/>
              <a:buNone/>
              <a:defRPr sz="2000">
                <a:solidFill>
                  <a:srgbClr val="3F3F3F"/>
                </a:solidFill>
              </a:defRPr>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685800" y="2153841"/>
            <a:ext cx="77724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4000"/>
              <a:buChar char="•"/>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2"/>
          <p:cNvSpPr txBox="1">
            <a:spLocks noGrp="1"/>
          </p:cNvSpPr>
          <p:nvPr>
            <p:ph type="body" idx="1"/>
          </p:nvPr>
        </p:nvSpPr>
        <p:spPr>
          <a:xfrm>
            <a:off x="685800" y="1028701"/>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SzPts val="1400"/>
              <a:buNone/>
              <a:defRPr sz="2000">
                <a:solidFill>
                  <a:schemeClr val="lt2"/>
                </a:solidFill>
                <a:latin typeface="Calibri"/>
                <a:ea typeface="Calibri"/>
                <a:cs typeface="Calibri"/>
                <a:sym typeface="Calibri"/>
              </a:defRPr>
            </a:lvl1pPr>
            <a:lvl2pPr marL="914400" lvl="1" indent="-228600" algn="l">
              <a:lnSpc>
                <a:spcPct val="100000"/>
              </a:lnSpc>
              <a:spcBef>
                <a:spcPts val="360"/>
              </a:spcBef>
              <a:spcAft>
                <a:spcPts val="0"/>
              </a:spcAft>
              <a:buSzPts val="1260"/>
              <a:buNone/>
              <a:defRPr sz="1800">
                <a:solidFill>
                  <a:srgbClr val="888888"/>
                </a:solidFill>
              </a:defRPr>
            </a:lvl2pPr>
            <a:lvl3pPr marL="1371600" lvl="2" indent="-228600" algn="l">
              <a:lnSpc>
                <a:spcPct val="100000"/>
              </a:lnSpc>
              <a:spcBef>
                <a:spcPts val="320"/>
              </a:spcBef>
              <a:spcAft>
                <a:spcPts val="0"/>
              </a:spcAft>
              <a:buSzPts val="1120"/>
              <a:buNone/>
              <a:defRPr sz="1600">
                <a:solidFill>
                  <a:srgbClr val="888888"/>
                </a:solidFill>
              </a:defRPr>
            </a:lvl3pPr>
            <a:lvl4pPr marL="1828800" lvl="3" indent="-228600" algn="l">
              <a:lnSpc>
                <a:spcPct val="100000"/>
              </a:lnSpc>
              <a:spcBef>
                <a:spcPts val="280"/>
              </a:spcBef>
              <a:spcAft>
                <a:spcPts val="0"/>
              </a:spcAft>
              <a:buSzPts val="980"/>
              <a:buNone/>
              <a:defRPr sz="1400">
                <a:solidFill>
                  <a:srgbClr val="888888"/>
                </a:solidFill>
              </a:defRPr>
            </a:lvl4pPr>
            <a:lvl5pPr marL="2286000" lvl="4" indent="-228600" algn="l">
              <a:lnSpc>
                <a:spcPct val="100000"/>
              </a:lnSpc>
              <a:spcBef>
                <a:spcPts val="280"/>
              </a:spcBef>
              <a:spcAft>
                <a:spcPts val="0"/>
              </a:spcAft>
              <a:buSzPts val="98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93" name="Google Shape;93;p12"/>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4" name="Google Shape;94;p12"/>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5"/>
        <p:cNvGrpSpPr/>
        <p:nvPr/>
      </p:nvGrpSpPr>
      <p:grpSpPr>
        <a:xfrm>
          <a:off x="0" y="0"/>
          <a:ext cx="0" cy="0"/>
          <a:chOff x="0" y="0"/>
          <a:chExt cx="0" cy="0"/>
        </a:xfrm>
      </p:grpSpPr>
      <p:sp>
        <p:nvSpPr>
          <p:cNvPr id="96" name="Google Shape;96;p13"/>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7" name="Google Shape;97;p13"/>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title"/>
          </p:nvPr>
        </p:nvSpPr>
        <p:spPr>
          <a:xfrm>
            <a:off x="1219200" y="34290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3"/>
          <p:cNvSpPr txBox="1">
            <a:spLocks noGrp="1"/>
          </p:cNvSpPr>
          <p:nvPr>
            <p:ph type="body" idx="1"/>
          </p:nvPr>
        </p:nvSpPr>
        <p:spPr>
          <a:xfrm>
            <a:off x="914400" y="730800"/>
            <a:ext cx="82512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80"/>
              <a:buFont typeface="Calibri"/>
              <a:buNone/>
              <a:defRPr sz="24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4"/>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2" name="Google Shape;102;p14"/>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52400" y="11430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body" idx="1"/>
          </p:nvPr>
        </p:nvSpPr>
        <p:spPr>
          <a:xfrm rot="5400000">
            <a:off x="2362800" y="-1611327"/>
            <a:ext cx="3794400" cy="82296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rot="5400000">
            <a:off x="6263850" y="1962179"/>
            <a:ext cx="43887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
          <p:cNvSpPr txBox="1">
            <a:spLocks noGrp="1"/>
          </p:cNvSpPr>
          <p:nvPr>
            <p:ph type="body" idx="1"/>
          </p:nvPr>
        </p:nvSpPr>
        <p:spPr>
          <a:xfrm rot="5400000">
            <a:off x="1684200" y="-849572"/>
            <a:ext cx="4708800" cy="71628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 name="Google Shape;11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36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3117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21" name="Google Shape;121;p18"/>
          <p:cNvSpPr txBox="1">
            <a:spLocks noGrp="1"/>
          </p:cNvSpPr>
          <p:nvPr>
            <p:ph type="body" idx="2"/>
          </p:nvPr>
        </p:nvSpPr>
        <p:spPr>
          <a:xfrm>
            <a:off x="48324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22" name="Google Shape;122;p18"/>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36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370840" rtl="0">
              <a:spcBef>
                <a:spcPts val="640"/>
              </a:spcBef>
              <a:spcAft>
                <a:spcPts val="0"/>
              </a:spcAft>
              <a:buSzPts val="2240"/>
              <a:buChar char="•"/>
              <a:defRPr/>
            </a:lvl1pPr>
            <a:lvl2pPr marL="914400" lvl="1" indent="-353060" rtl="0">
              <a:spcBef>
                <a:spcPts val="560"/>
              </a:spcBef>
              <a:spcAft>
                <a:spcPts val="0"/>
              </a:spcAft>
              <a:buSzPts val="1960"/>
              <a:buChar char="•"/>
              <a:defRPr/>
            </a:lvl2pPr>
            <a:lvl3pPr marL="1371600" lvl="2" indent="-335280" rtl="0">
              <a:spcBef>
                <a:spcPts val="480"/>
              </a:spcBef>
              <a:spcAft>
                <a:spcPts val="0"/>
              </a:spcAft>
              <a:buSzPts val="168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26" name="Google Shape;126;p19"/>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Summary">
  <p:cSld name="Agenda/Summary">
    <p:spTree>
      <p:nvGrpSpPr>
        <p:cNvPr id="1" name="Shape 17"/>
        <p:cNvGrpSpPr/>
        <p:nvPr/>
      </p:nvGrpSpPr>
      <p:grpSpPr>
        <a:xfrm>
          <a:off x="0" y="0"/>
          <a:ext cx="0" cy="0"/>
          <a:chOff x="0" y="0"/>
          <a:chExt cx="0" cy="0"/>
        </a:xfrm>
      </p:grpSpPr>
      <p:sp>
        <p:nvSpPr>
          <p:cNvPr id="18" name="Google Shape;18;p3"/>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3"/>
          <p:cNvSpPr txBox="1">
            <a:spLocks noGrp="1"/>
          </p:cNvSpPr>
          <p:nvPr>
            <p:ph type="body" idx="1"/>
          </p:nvPr>
        </p:nvSpPr>
        <p:spPr>
          <a:xfrm>
            <a:off x="381000" y="2347650"/>
            <a:ext cx="6629400" cy="628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60"/>
              <a:buFont typeface="Calibri"/>
              <a:buNone/>
              <a:defRPr sz="18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title"/>
          </p:nvPr>
        </p:nvSpPr>
        <p:spPr>
          <a:xfrm>
            <a:off x="152400" y="11430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2"/>
          </p:nvPr>
        </p:nvSpPr>
        <p:spPr>
          <a:xfrm>
            <a:off x="359400" y="502200"/>
            <a:ext cx="82512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80"/>
              <a:buFont typeface="Calibri"/>
              <a:buNone/>
              <a:defRPr sz="24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381000" y="1283850"/>
            <a:ext cx="6629400" cy="628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60"/>
              <a:buFont typeface="Calibri"/>
              <a:buNone/>
              <a:defRPr sz="18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381000" y="1815750"/>
            <a:ext cx="6629400" cy="628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60"/>
              <a:buFont typeface="Calibri"/>
              <a:buNone/>
              <a:defRPr sz="18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body" idx="5"/>
          </p:nvPr>
        </p:nvSpPr>
        <p:spPr>
          <a:xfrm>
            <a:off x="381000" y="2826900"/>
            <a:ext cx="6629400" cy="628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60"/>
              <a:buFont typeface="Calibri"/>
              <a:buNone/>
              <a:defRPr sz="18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body" idx="6"/>
          </p:nvPr>
        </p:nvSpPr>
        <p:spPr>
          <a:xfrm>
            <a:off x="381000" y="3358800"/>
            <a:ext cx="6629400" cy="628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60"/>
              <a:buFont typeface="Calibri"/>
              <a:buNone/>
              <a:defRPr sz="18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body" idx="7"/>
          </p:nvPr>
        </p:nvSpPr>
        <p:spPr>
          <a:xfrm>
            <a:off x="381000" y="3943350"/>
            <a:ext cx="6629400" cy="628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60"/>
              <a:buFont typeface="Calibri"/>
              <a:buNone/>
              <a:defRPr sz="18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381000" y="971549"/>
            <a:ext cx="8305800" cy="3394500"/>
          </a:xfrm>
          <a:prstGeom prst="rect">
            <a:avLst/>
          </a:prstGeom>
          <a:noFill/>
          <a:ln>
            <a:noFill/>
          </a:ln>
        </p:spPr>
        <p:txBody>
          <a:bodyPr spcFirstLastPara="1" wrap="square" lIns="91425" tIns="45700" rIns="91425" bIns="45700" anchor="t" anchorCtr="0">
            <a:normAutofit/>
          </a:bodyPr>
          <a:lstStyle>
            <a:lvl1pPr marL="457200" lvl="0" indent="-335280" algn="l">
              <a:lnSpc>
                <a:spcPct val="108333"/>
              </a:lnSpc>
              <a:spcBef>
                <a:spcPts val="480"/>
              </a:spcBef>
              <a:spcAft>
                <a:spcPts val="0"/>
              </a:spcAft>
              <a:buClr>
                <a:srgbClr val="78310A"/>
              </a:buClr>
              <a:buSzPts val="1680"/>
              <a:buFont typeface="Arial"/>
              <a:buChar char="•"/>
              <a:defRPr sz="2400" b="0"/>
            </a:lvl1pPr>
            <a:lvl2pPr marL="914400" lvl="1" indent="-317500" algn="l">
              <a:lnSpc>
                <a:spcPct val="130000"/>
              </a:lnSpc>
              <a:spcBef>
                <a:spcPts val="400"/>
              </a:spcBef>
              <a:spcAft>
                <a:spcPts val="0"/>
              </a:spcAft>
              <a:buClr>
                <a:srgbClr val="78310A"/>
              </a:buClr>
              <a:buSzPts val="1400"/>
              <a:buChar char="•"/>
              <a:defRPr sz="2000"/>
            </a:lvl2pPr>
            <a:lvl3pPr marL="1371600" lvl="2" indent="-308610" algn="l">
              <a:lnSpc>
                <a:spcPct val="144444"/>
              </a:lnSpc>
              <a:spcBef>
                <a:spcPts val="360"/>
              </a:spcBef>
              <a:spcAft>
                <a:spcPts val="0"/>
              </a:spcAft>
              <a:buClr>
                <a:srgbClr val="78310A"/>
              </a:buClr>
              <a:buSzPts val="1260"/>
              <a:buChar char="•"/>
              <a:defRPr sz="1800"/>
            </a:lvl3pPr>
            <a:lvl4pPr marL="1828800" lvl="3" indent="-299719" algn="l">
              <a:lnSpc>
                <a:spcPct val="162500"/>
              </a:lnSpc>
              <a:spcBef>
                <a:spcPts val="320"/>
              </a:spcBef>
              <a:spcAft>
                <a:spcPts val="0"/>
              </a:spcAft>
              <a:buClr>
                <a:srgbClr val="78310A"/>
              </a:buClr>
              <a:buSzPts val="1120"/>
              <a:buChar char="•"/>
              <a:defRPr sz="1600"/>
            </a:lvl4pPr>
            <a:lvl5pPr marL="2286000" lvl="4" indent="-290829" algn="l">
              <a:lnSpc>
                <a:spcPct val="185714"/>
              </a:lnSpc>
              <a:spcBef>
                <a:spcPts val="280"/>
              </a:spcBef>
              <a:spcAft>
                <a:spcPts val="0"/>
              </a:spcAft>
              <a:buClr>
                <a:srgbClr val="78310A"/>
              </a:buClr>
              <a:buSzPts val="98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381000" y="502200"/>
            <a:ext cx="82512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80"/>
              <a:buFont typeface="Calibri"/>
              <a:buNone/>
              <a:defRPr sz="24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900">
                <a:solidFill>
                  <a:schemeClr val="dk2"/>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1" i="0" u="none" strike="noStrike" cap="none">
                <a:solidFill>
                  <a:schemeClr val="dk2"/>
                </a:solidFill>
                <a:latin typeface="Quattrocento Sans"/>
                <a:ea typeface="Quattrocento Sans"/>
                <a:cs typeface="Quattrocento Sans"/>
                <a:sym typeface="Quattrocento Sans"/>
              </a:defRPr>
            </a:lvl1pPr>
            <a:lvl2pPr marL="0" lvl="1" indent="0" algn="l">
              <a:spcBef>
                <a:spcPts val="0"/>
              </a:spcBef>
              <a:buNone/>
              <a:defRPr sz="1200" b="1" i="0" u="none" strike="noStrike" cap="none">
                <a:solidFill>
                  <a:schemeClr val="dk2"/>
                </a:solidFill>
                <a:latin typeface="Quattrocento Sans"/>
                <a:ea typeface="Quattrocento Sans"/>
                <a:cs typeface="Quattrocento Sans"/>
                <a:sym typeface="Quattrocento Sans"/>
              </a:defRPr>
            </a:lvl2pPr>
            <a:lvl3pPr marL="0" lvl="2" indent="0" algn="l">
              <a:spcBef>
                <a:spcPts val="0"/>
              </a:spcBef>
              <a:buNone/>
              <a:defRPr sz="1200" b="1" i="0" u="none" strike="noStrike" cap="none">
                <a:solidFill>
                  <a:schemeClr val="dk2"/>
                </a:solidFill>
                <a:latin typeface="Quattrocento Sans"/>
                <a:ea typeface="Quattrocento Sans"/>
                <a:cs typeface="Quattrocento Sans"/>
                <a:sym typeface="Quattrocento Sans"/>
              </a:defRPr>
            </a:lvl3pPr>
            <a:lvl4pPr marL="0" lvl="3" indent="0" algn="l">
              <a:spcBef>
                <a:spcPts val="0"/>
              </a:spcBef>
              <a:buNone/>
              <a:defRPr sz="1200" b="1" i="0" u="none" strike="noStrike" cap="none">
                <a:solidFill>
                  <a:schemeClr val="dk2"/>
                </a:solidFill>
                <a:latin typeface="Quattrocento Sans"/>
                <a:ea typeface="Quattrocento Sans"/>
                <a:cs typeface="Quattrocento Sans"/>
                <a:sym typeface="Quattrocento Sans"/>
              </a:defRPr>
            </a:lvl4pPr>
            <a:lvl5pPr marL="0" lvl="4" indent="0" algn="l">
              <a:spcBef>
                <a:spcPts val="0"/>
              </a:spcBef>
              <a:buNone/>
              <a:defRPr sz="1200" b="1" i="0" u="none" strike="noStrike" cap="none">
                <a:solidFill>
                  <a:schemeClr val="dk2"/>
                </a:solidFill>
                <a:latin typeface="Quattrocento Sans"/>
                <a:ea typeface="Quattrocento Sans"/>
                <a:cs typeface="Quattrocento Sans"/>
                <a:sym typeface="Quattrocento Sans"/>
              </a:defRPr>
            </a:lvl5pPr>
            <a:lvl6pPr marL="0" lvl="5" indent="0" algn="l">
              <a:spcBef>
                <a:spcPts val="0"/>
              </a:spcBef>
              <a:buNone/>
              <a:defRPr sz="1200" b="1" i="0" u="none" strike="noStrike" cap="none">
                <a:solidFill>
                  <a:schemeClr val="dk2"/>
                </a:solidFill>
                <a:latin typeface="Quattrocento Sans"/>
                <a:ea typeface="Quattrocento Sans"/>
                <a:cs typeface="Quattrocento Sans"/>
                <a:sym typeface="Quattrocento Sans"/>
              </a:defRPr>
            </a:lvl6pPr>
            <a:lvl7pPr marL="0" lvl="6" indent="0" algn="l">
              <a:spcBef>
                <a:spcPts val="0"/>
              </a:spcBef>
              <a:buNone/>
              <a:defRPr sz="1200" b="1" i="0" u="none" strike="noStrike" cap="none">
                <a:solidFill>
                  <a:schemeClr val="dk2"/>
                </a:solidFill>
                <a:latin typeface="Quattrocento Sans"/>
                <a:ea typeface="Quattrocento Sans"/>
                <a:cs typeface="Quattrocento Sans"/>
                <a:sym typeface="Quattrocento Sans"/>
              </a:defRPr>
            </a:lvl7pPr>
            <a:lvl8pPr marL="0" lvl="7" indent="0" algn="l">
              <a:spcBef>
                <a:spcPts val="0"/>
              </a:spcBef>
              <a:buNone/>
              <a:defRPr sz="1200" b="1" i="0" u="none" strike="noStrike" cap="none">
                <a:solidFill>
                  <a:schemeClr val="dk2"/>
                </a:solidFill>
                <a:latin typeface="Quattrocento Sans"/>
                <a:ea typeface="Quattrocento Sans"/>
                <a:cs typeface="Quattrocento Sans"/>
                <a:sym typeface="Quattrocento Sans"/>
              </a:defRPr>
            </a:lvl8pPr>
            <a:lvl9pPr marL="0" lvl="8" indent="0" algn="l">
              <a:spcBef>
                <a:spcPts val="0"/>
              </a:spcBef>
              <a:buNone/>
              <a:defRPr sz="1200" b="1" i="0" u="none" strike="noStrike" cap="none">
                <a:solidFill>
                  <a:schemeClr val="dk2"/>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4"/>
          <p:cNvSpPr txBox="1">
            <a:spLocks noGrp="1"/>
          </p:cNvSpPr>
          <p:nvPr>
            <p:ph type="title"/>
          </p:nvPr>
        </p:nvSpPr>
        <p:spPr>
          <a:xfrm>
            <a:off x="152400" y="11430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8310A"/>
              </a:buClr>
              <a:buSzPts val="36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76200" y="1085851"/>
            <a:ext cx="4040100" cy="228600"/>
          </a:xfrm>
          <a:prstGeom prst="rect">
            <a:avLst/>
          </a:prstGeom>
          <a:solidFill>
            <a:srgbClr val="D6D8E6">
              <a:alpha val="38823"/>
            </a:srgbClr>
          </a:solidFill>
          <a:ln>
            <a:noFill/>
          </a:ln>
        </p:spPr>
        <p:txBody>
          <a:bodyPr spcFirstLastPara="1" wrap="square" lIns="91425" tIns="274300" rIns="91425" bIns="45700" anchor="b" anchorCtr="0">
            <a:noAutofit/>
          </a:bodyPr>
          <a:lstStyle>
            <a:lvl1pPr marL="457200" lvl="0" indent="-228600" algn="l">
              <a:lnSpc>
                <a:spcPct val="100000"/>
              </a:lnSpc>
              <a:spcBef>
                <a:spcPts val="360"/>
              </a:spcBef>
              <a:spcAft>
                <a:spcPts val="0"/>
              </a:spcAft>
              <a:buSzPts val="1260"/>
              <a:buNone/>
              <a:defRPr sz="1800" b="1" cap="none">
                <a:solidFill>
                  <a:schemeClr val="lt2"/>
                </a:solidFill>
                <a:latin typeface="Calibri"/>
                <a:ea typeface="Calibri"/>
                <a:cs typeface="Calibri"/>
                <a:sym typeface="Calibri"/>
              </a:defRPr>
            </a:lvl1pPr>
            <a:lvl2pPr marL="914400" lvl="1" indent="-228600" algn="l">
              <a:lnSpc>
                <a:spcPct val="100000"/>
              </a:lnSpc>
              <a:spcBef>
                <a:spcPts val="400"/>
              </a:spcBef>
              <a:spcAft>
                <a:spcPts val="0"/>
              </a:spcAft>
              <a:buSzPts val="1400"/>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SzPts val="112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5"/>
          <p:cNvSpPr txBox="1">
            <a:spLocks noGrp="1"/>
          </p:cNvSpPr>
          <p:nvPr>
            <p:ph type="body" idx="2"/>
          </p:nvPr>
        </p:nvSpPr>
        <p:spPr>
          <a:xfrm>
            <a:off x="76200" y="1314451"/>
            <a:ext cx="4040100" cy="30516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400"/>
              </a:spcBef>
              <a:spcAft>
                <a:spcPts val="0"/>
              </a:spcAft>
              <a:buClr>
                <a:srgbClr val="6D0F14"/>
              </a:buClr>
              <a:buSzPts val="1400"/>
              <a:buChar char="•"/>
              <a:defRPr sz="2000"/>
            </a:lvl1pPr>
            <a:lvl2pPr marL="914400" lvl="1" indent="-317500" algn="l">
              <a:lnSpc>
                <a:spcPct val="100000"/>
              </a:lnSpc>
              <a:spcBef>
                <a:spcPts val="400"/>
              </a:spcBef>
              <a:spcAft>
                <a:spcPts val="0"/>
              </a:spcAft>
              <a:buClr>
                <a:srgbClr val="6D0F14"/>
              </a:buClr>
              <a:buSzPts val="1400"/>
              <a:buChar char="•"/>
              <a:defRPr sz="2000"/>
            </a:lvl2pPr>
            <a:lvl3pPr marL="1371600" lvl="2" indent="-308610" algn="l">
              <a:lnSpc>
                <a:spcPct val="100000"/>
              </a:lnSpc>
              <a:spcBef>
                <a:spcPts val="360"/>
              </a:spcBef>
              <a:spcAft>
                <a:spcPts val="0"/>
              </a:spcAft>
              <a:buClr>
                <a:srgbClr val="6D0F14"/>
              </a:buClr>
              <a:buSzPts val="1260"/>
              <a:buChar char="•"/>
              <a:defRPr sz="1800"/>
            </a:lvl3pPr>
            <a:lvl4pPr marL="1828800" lvl="3" indent="-299719" algn="l">
              <a:lnSpc>
                <a:spcPct val="100000"/>
              </a:lnSpc>
              <a:spcBef>
                <a:spcPts val="320"/>
              </a:spcBef>
              <a:spcAft>
                <a:spcPts val="0"/>
              </a:spcAft>
              <a:buClr>
                <a:srgbClr val="6D0F14"/>
              </a:buClr>
              <a:buSzPts val="1120"/>
              <a:buChar char="•"/>
              <a:defRPr sz="1600"/>
            </a:lvl4pPr>
            <a:lvl5pPr marL="2286000" lvl="4" indent="-299720" algn="l">
              <a:lnSpc>
                <a:spcPct val="100000"/>
              </a:lnSpc>
              <a:spcBef>
                <a:spcPts val="320"/>
              </a:spcBef>
              <a:spcAft>
                <a:spcPts val="0"/>
              </a:spcAft>
              <a:buClr>
                <a:srgbClr val="6D0F14"/>
              </a:buClr>
              <a:buSzPts val="112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5"/>
          <p:cNvSpPr txBox="1">
            <a:spLocks noGrp="1"/>
          </p:cNvSpPr>
          <p:nvPr>
            <p:ph type="body" idx="3"/>
          </p:nvPr>
        </p:nvSpPr>
        <p:spPr>
          <a:xfrm>
            <a:off x="4116388" y="1314451"/>
            <a:ext cx="4041900" cy="30516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400"/>
              </a:spcBef>
              <a:spcAft>
                <a:spcPts val="0"/>
              </a:spcAft>
              <a:buClr>
                <a:srgbClr val="6D0F14"/>
              </a:buClr>
              <a:buSzPts val="1400"/>
              <a:buChar char="•"/>
              <a:defRPr sz="2000"/>
            </a:lvl1pPr>
            <a:lvl2pPr marL="914400" lvl="1" indent="-317500" algn="l">
              <a:lnSpc>
                <a:spcPct val="100000"/>
              </a:lnSpc>
              <a:spcBef>
                <a:spcPts val="400"/>
              </a:spcBef>
              <a:spcAft>
                <a:spcPts val="0"/>
              </a:spcAft>
              <a:buClr>
                <a:srgbClr val="6D0F14"/>
              </a:buClr>
              <a:buSzPts val="1400"/>
              <a:buChar char="•"/>
              <a:defRPr sz="2000"/>
            </a:lvl2pPr>
            <a:lvl3pPr marL="1371600" lvl="2" indent="-308610" algn="l">
              <a:lnSpc>
                <a:spcPct val="100000"/>
              </a:lnSpc>
              <a:spcBef>
                <a:spcPts val="360"/>
              </a:spcBef>
              <a:spcAft>
                <a:spcPts val="0"/>
              </a:spcAft>
              <a:buClr>
                <a:srgbClr val="6D0F14"/>
              </a:buClr>
              <a:buSzPts val="1260"/>
              <a:buChar char="•"/>
              <a:defRPr sz="1800"/>
            </a:lvl3pPr>
            <a:lvl4pPr marL="1828800" lvl="3" indent="-299719" algn="l">
              <a:lnSpc>
                <a:spcPct val="100000"/>
              </a:lnSpc>
              <a:spcBef>
                <a:spcPts val="320"/>
              </a:spcBef>
              <a:spcAft>
                <a:spcPts val="0"/>
              </a:spcAft>
              <a:buClr>
                <a:srgbClr val="6D0F14"/>
              </a:buClr>
              <a:buSzPts val="1120"/>
              <a:buChar char="•"/>
              <a:defRPr sz="1600"/>
            </a:lvl4pPr>
            <a:lvl5pPr marL="2286000" lvl="4" indent="-299720" algn="l">
              <a:lnSpc>
                <a:spcPct val="100000"/>
              </a:lnSpc>
              <a:spcBef>
                <a:spcPts val="320"/>
              </a:spcBef>
              <a:spcAft>
                <a:spcPts val="0"/>
              </a:spcAft>
              <a:buClr>
                <a:srgbClr val="6D0F14"/>
              </a:buClr>
              <a:buSzPts val="112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5"/>
          <p:cNvSpPr txBox="1">
            <a:spLocks noGrp="1"/>
          </p:cNvSpPr>
          <p:nvPr>
            <p:ph type="body" idx="4"/>
          </p:nvPr>
        </p:nvSpPr>
        <p:spPr>
          <a:xfrm>
            <a:off x="4119561" y="1085852"/>
            <a:ext cx="4040100" cy="228600"/>
          </a:xfrm>
          <a:prstGeom prst="rect">
            <a:avLst/>
          </a:prstGeom>
          <a:solidFill>
            <a:srgbClr val="D6D8E6">
              <a:alpha val="38823"/>
            </a:srgbClr>
          </a:solidFill>
          <a:ln>
            <a:noFill/>
          </a:ln>
        </p:spPr>
        <p:txBody>
          <a:bodyPr spcFirstLastPara="1" wrap="square" lIns="91425" tIns="274300" rIns="91425" bIns="45700" anchor="b" anchorCtr="0">
            <a:noAutofit/>
          </a:bodyPr>
          <a:lstStyle>
            <a:lvl1pPr marL="457200" lvl="0" indent="-228600" algn="l">
              <a:lnSpc>
                <a:spcPct val="100000"/>
              </a:lnSpc>
              <a:spcBef>
                <a:spcPts val="360"/>
              </a:spcBef>
              <a:spcAft>
                <a:spcPts val="0"/>
              </a:spcAft>
              <a:buSzPts val="1260"/>
              <a:buNone/>
              <a:defRPr sz="1800" b="1" cap="none">
                <a:solidFill>
                  <a:schemeClr val="lt2"/>
                </a:solidFill>
                <a:latin typeface="Calibri"/>
                <a:ea typeface="Calibri"/>
                <a:cs typeface="Calibri"/>
                <a:sym typeface="Calibri"/>
              </a:defRPr>
            </a:lvl1pPr>
            <a:lvl2pPr marL="914400" lvl="1" indent="-228600" algn="l">
              <a:lnSpc>
                <a:spcPct val="100000"/>
              </a:lnSpc>
              <a:spcBef>
                <a:spcPts val="400"/>
              </a:spcBef>
              <a:spcAft>
                <a:spcPts val="0"/>
              </a:spcAft>
              <a:buSzPts val="1400"/>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SzPts val="112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5"/>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0" name="Google Shape;40;p5"/>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title"/>
          </p:nvPr>
        </p:nvSpPr>
        <p:spPr>
          <a:xfrm>
            <a:off x="152400" y="11430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5"/>
          </p:nvPr>
        </p:nvSpPr>
        <p:spPr>
          <a:xfrm>
            <a:off x="359400" y="502200"/>
            <a:ext cx="82512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80"/>
              <a:buFont typeface="Calibri"/>
              <a:buNone/>
              <a:defRPr sz="24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6"/>
          <p:cNvSpPr txBox="1">
            <a:spLocks noGrp="1"/>
          </p:cNvSpPr>
          <p:nvPr>
            <p:ph type="body" idx="1"/>
          </p:nvPr>
        </p:nvSpPr>
        <p:spPr>
          <a:xfrm>
            <a:off x="304800" y="971551"/>
            <a:ext cx="4038600" cy="3394500"/>
          </a:xfrm>
          <a:prstGeom prst="rect">
            <a:avLst/>
          </a:prstGeom>
          <a:noFill/>
          <a:ln>
            <a:noFill/>
          </a:ln>
        </p:spPr>
        <p:txBody>
          <a:bodyPr spcFirstLastPara="1" wrap="square" lIns="91425" tIns="45700" rIns="91425" bIns="45700" anchor="t" anchorCtr="0">
            <a:normAutofit/>
          </a:bodyPr>
          <a:lstStyle>
            <a:lvl1pPr marL="457200" lvl="0" indent="-335280" algn="l">
              <a:lnSpc>
                <a:spcPct val="100000"/>
              </a:lnSpc>
              <a:spcBef>
                <a:spcPts val="480"/>
              </a:spcBef>
              <a:spcAft>
                <a:spcPts val="0"/>
              </a:spcAft>
              <a:buClr>
                <a:srgbClr val="6D0F14"/>
              </a:buClr>
              <a:buSzPts val="1680"/>
              <a:buChar char="•"/>
              <a:defRPr sz="2400"/>
            </a:lvl1pPr>
            <a:lvl2pPr marL="914400" lvl="1" indent="-317500" algn="l">
              <a:lnSpc>
                <a:spcPct val="100000"/>
              </a:lnSpc>
              <a:spcBef>
                <a:spcPts val="400"/>
              </a:spcBef>
              <a:spcAft>
                <a:spcPts val="0"/>
              </a:spcAft>
              <a:buClr>
                <a:srgbClr val="6D0F14"/>
              </a:buClr>
              <a:buSzPts val="1400"/>
              <a:buChar char="•"/>
              <a:defRPr sz="2000"/>
            </a:lvl2pPr>
            <a:lvl3pPr marL="1371600" lvl="2" indent="-317500" algn="l">
              <a:lnSpc>
                <a:spcPct val="100000"/>
              </a:lnSpc>
              <a:spcBef>
                <a:spcPts val="400"/>
              </a:spcBef>
              <a:spcAft>
                <a:spcPts val="0"/>
              </a:spcAft>
              <a:buClr>
                <a:srgbClr val="6D0F14"/>
              </a:buClr>
              <a:buSzPts val="1400"/>
              <a:buChar char="•"/>
              <a:defRPr sz="2000"/>
            </a:lvl3pPr>
            <a:lvl4pPr marL="1828800" lvl="3" indent="-308610" algn="l">
              <a:lnSpc>
                <a:spcPct val="100000"/>
              </a:lnSpc>
              <a:spcBef>
                <a:spcPts val="360"/>
              </a:spcBef>
              <a:spcAft>
                <a:spcPts val="0"/>
              </a:spcAft>
              <a:buClr>
                <a:srgbClr val="6D0F14"/>
              </a:buClr>
              <a:buSzPts val="1260"/>
              <a:buChar char="•"/>
              <a:defRPr sz="1800"/>
            </a:lvl4pPr>
            <a:lvl5pPr marL="2286000" lvl="4" indent="-308610" algn="l">
              <a:lnSpc>
                <a:spcPct val="100000"/>
              </a:lnSpc>
              <a:spcBef>
                <a:spcPts val="360"/>
              </a:spcBef>
              <a:spcAft>
                <a:spcPts val="0"/>
              </a:spcAft>
              <a:buClr>
                <a:srgbClr val="6D0F14"/>
              </a:buClr>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495800" y="971551"/>
            <a:ext cx="4038600" cy="3394500"/>
          </a:xfrm>
          <a:prstGeom prst="rect">
            <a:avLst/>
          </a:prstGeom>
          <a:noFill/>
          <a:ln>
            <a:noFill/>
          </a:ln>
        </p:spPr>
        <p:txBody>
          <a:bodyPr spcFirstLastPara="1" wrap="square" lIns="91425" tIns="45700" rIns="91425" bIns="45700" anchor="t" anchorCtr="0">
            <a:normAutofit/>
          </a:bodyPr>
          <a:lstStyle>
            <a:lvl1pPr marL="457200" lvl="0" indent="-335280" algn="l">
              <a:lnSpc>
                <a:spcPct val="100000"/>
              </a:lnSpc>
              <a:spcBef>
                <a:spcPts val="480"/>
              </a:spcBef>
              <a:spcAft>
                <a:spcPts val="0"/>
              </a:spcAft>
              <a:buClr>
                <a:srgbClr val="6D0F14"/>
              </a:buClr>
              <a:buSzPts val="1680"/>
              <a:buChar char="•"/>
              <a:defRPr sz="2400"/>
            </a:lvl1pPr>
            <a:lvl2pPr marL="914400" lvl="1" indent="-317500" algn="l">
              <a:lnSpc>
                <a:spcPct val="100000"/>
              </a:lnSpc>
              <a:spcBef>
                <a:spcPts val="400"/>
              </a:spcBef>
              <a:spcAft>
                <a:spcPts val="0"/>
              </a:spcAft>
              <a:buClr>
                <a:srgbClr val="6D0F14"/>
              </a:buClr>
              <a:buSzPts val="1400"/>
              <a:buChar char="•"/>
              <a:defRPr sz="2000"/>
            </a:lvl2pPr>
            <a:lvl3pPr marL="1371600" lvl="2" indent="-317500" algn="l">
              <a:lnSpc>
                <a:spcPct val="100000"/>
              </a:lnSpc>
              <a:spcBef>
                <a:spcPts val="400"/>
              </a:spcBef>
              <a:spcAft>
                <a:spcPts val="0"/>
              </a:spcAft>
              <a:buClr>
                <a:srgbClr val="6D0F14"/>
              </a:buClr>
              <a:buSzPts val="1400"/>
              <a:buChar char="•"/>
              <a:defRPr sz="2000"/>
            </a:lvl3pPr>
            <a:lvl4pPr marL="1828800" lvl="3" indent="-308610" algn="l">
              <a:lnSpc>
                <a:spcPct val="100000"/>
              </a:lnSpc>
              <a:spcBef>
                <a:spcPts val="360"/>
              </a:spcBef>
              <a:spcAft>
                <a:spcPts val="0"/>
              </a:spcAft>
              <a:buClr>
                <a:srgbClr val="6D0F14"/>
              </a:buClr>
              <a:buSzPts val="1260"/>
              <a:buChar char="•"/>
              <a:defRPr sz="1800"/>
            </a:lvl4pPr>
            <a:lvl5pPr marL="2286000" lvl="4" indent="-308610" algn="l">
              <a:lnSpc>
                <a:spcPct val="100000"/>
              </a:lnSpc>
              <a:spcBef>
                <a:spcPts val="360"/>
              </a:spcBef>
              <a:spcAft>
                <a:spcPts val="0"/>
              </a:spcAft>
              <a:buClr>
                <a:srgbClr val="6D0F14"/>
              </a:buClr>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sldNum" idx="12"/>
          </p:nvPr>
        </p:nvSpPr>
        <p:spPr>
          <a:xfrm>
            <a:off x="457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7" name="Google Shape;47;p6"/>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title"/>
          </p:nvPr>
        </p:nvSpPr>
        <p:spPr>
          <a:xfrm>
            <a:off x="152400" y="11430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3"/>
          </p:nvPr>
        </p:nvSpPr>
        <p:spPr>
          <a:xfrm>
            <a:off x="359400" y="502200"/>
            <a:ext cx="82512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80"/>
              <a:buFont typeface="Calibri"/>
              <a:buNone/>
              <a:defRPr sz="24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Picture">
  <p:cSld name="Two Picture">
    <p:spTree>
      <p:nvGrpSpPr>
        <p:cNvPr id="1" name="Shape 50"/>
        <p:cNvGrpSpPr/>
        <p:nvPr/>
      </p:nvGrpSpPr>
      <p:grpSpPr>
        <a:xfrm>
          <a:off x="0" y="0"/>
          <a:ext cx="0" cy="0"/>
          <a:chOff x="0" y="0"/>
          <a:chExt cx="0" cy="0"/>
        </a:xfrm>
      </p:grpSpPr>
      <p:sp>
        <p:nvSpPr>
          <p:cNvPr id="51" name="Google Shape;51;p7"/>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3" name="Google Shape;53;p7"/>
          <p:cNvSpPr txBox="1">
            <a:spLocks noGrp="1"/>
          </p:cNvSpPr>
          <p:nvPr>
            <p:ph type="body" idx="1"/>
          </p:nvPr>
        </p:nvSpPr>
        <p:spPr>
          <a:xfrm>
            <a:off x="457200" y="1085851"/>
            <a:ext cx="2362200" cy="1143000"/>
          </a:xfrm>
          <a:prstGeom prst="rect">
            <a:avLst/>
          </a:prstGeom>
          <a:noFill/>
          <a:ln>
            <a:noFill/>
          </a:ln>
        </p:spPr>
        <p:txBody>
          <a:bodyPr spcFirstLastPara="1" wrap="square" lIns="91425" tIns="45700" rIns="91425" bIns="45700" anchor="t" anchorCtr="0">
            <a:normAutofit/>
          </a:bodyPr>
          <a:lstStyle>
            <a:lvl1pPr marL="457200" lvl="0" indent="-353060" algn="l">
              <a:lnSpc>
                <a:spcPct val="100000"/>
              </a:lnSpc>
              <a:spcBef>
                <a:spcPts val="560"/>
              </a:spcBef>
              <a:spcAft>
                <a:spcPts val="0"/>
              </a:spcAft>
              <a:buSzPts val="1960"/>
              <a:buChar char="•"/>
              <a:defRPr sz="2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7"/>
          <p:cNvSpPr txBox="1">
            <a:spLocks noGrp="1"/>
          </p:cNvSpPr>
          <p:nvPr>
            <p:ph type="body" idx="2"/>
          </p:nvPr>
        </p:nvSpPr>
        <p:spPr>
          <a:xfrm>
            <a:off x="2971800" y="1085851"/>
            <a:ext cx="5715000" cy="1143000"/>
          </a:xfrm>
          <a:prstGeom prst="rect">
            <a:avLst/>
          </a:prstGeom>
          <a:noFill/>
          <a:ln>
            <a:noFill/>
          </a:ln>
        </p:spPr>
        <p:txBody>
          <a:bodyPr spcFirstLastPara="1" wrap="square" lIns="91425" tIns="45700" rIns="91425" bIns="45700" anchor="t" anchorCtr="0">
            <a:normAutofit/>
          </a:bodyPr>
          <a:lstStyle>
            <a:lvl1pPr marL="457200" lvl="0" indent="-335280" algn="l">
              <a:lnSpc>
                <a:spcPct val="100000"/>
              </a:lnSpc>
              <a:spcBef>
                <a:spcPts val="480"/>
              </a:spcBef>
              <a:spcAft>
                <a:spcPts val="0"/>
              </a:spcAft>
              <a:buSzPts val="1680"/>
              <a:buChar char="•"/>
              <a:defRPr sz="24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7"/>
          <p:cNvSpPr txBox="1">
            <a:spLocks noGrp="1"/>
          </p:cNvSpPr>
          <p:nvPr>
            <p:ph type="body" idx="3"/>
          </p:nvPr>
        </p:nvSpPr>
        <p:spPr>
          <a:xfrm>
            <a:off x="457200" y="2286000"/>
            <a:ext cx="2362200" cy="1143000"/>
          </a:xfrm>
          <a:prstGeom prst="rect">
            <a:avLst/>
          </a:prstGeom>
          <a:noFill/>
          <a:ln>
            <a:noFill/>
          </a:ln>
        </p:spPr>
        <p:txBody>
          <a:bodyPr spcFirstLastPara="1" wrap="square" lIns="91425" tIns="45700" rIns="91425" bIns="45700" anchor="t" anchorCtr="0">
            <a:normAutofit/>
          </a:bodyPr>
          <a:lstStyle>
            <a:lvl1pPr marL="457200" lvl="0" indent="-353060" algn="l">
              <a:lnSpc>
                <a:spcPct val="100000"/>
              </a:lnSpc>
              <a:spcBef>
                <a:spcPts val="560"/>
              </a:spcBef>
              <a:spcAft>
                <a:spcPts val="0"/>
              </a:spcAft>
              <a:buSzPts val="1960"/>
              <a:buChar char="•"/>
              <a:defRPr sz="2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7"/>
          <p:cNvSpPr txBox="1">
            <a:spLocks noGrp="1"/>
          </p:cNvSpPr>
          <p:nvPr>
            <p:ph type="body" idx="4"/>
          </p:nvPr>
        </p:nvSpPr>
        <p:spPr>
          <a:xfrm>
            <a:off x="2971800" y="2286000"/>
            <a:ext cx="5715000" cy="1143000"/>
          </a:xfrm>
          <a:prstGeom prst="rect">
            <a:avLst/>
          </a:prstGeom>
          <a:noFill/>
          <a:ln>
            <a:noFill/>
          </a:ln>
        </p:spPr>
        <p:txBody>
          <a:bodyPr spcFirstLastPara="1" wrap="square" lIns="91425" tIns="45700" rIns="91425" bIns="45700" anchor="t" anchorCtr="0">
            <a:normAutofit/>
          </a:bodyPr>
          <a:lstStyle>
            <a:lvl1pPr marL="457200" lvl="0" indent="-335280" algn="l">
              <a:lnSpc>
                <a:spcPct val="100000"/>
              </a:lnSpc>
              <a:spcBef>
                <a:spcPts val="480"/>
              </a:spcBef>
              <a:spcAft>
                <a:spcPts val="0"/>
              </a:spcAft>
              <a:buSzPts val="1680"/>
              <a:buChar char="•"/>
              <a:defRPr sz="24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7"/>
          <p:cNvSpPr txBox="1">
            <a:spLocks noGrp="1"/>
          </p:cNvSpPr>
          <p:nvPr>
            <p:ph type="title"/>
          </p:nvPr>
        </p:nvSpPr>
        <p:spPr>
          <a:xfrm>
            <a:off x="152400" y="11430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body" idx="5"/>
          </p:nvPr>
        </p:nvSpPr>
        <p:spPr>
          <a:xfrm>
            <a:off x="359400" y="502200"/>
            <a:ext cx="82512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80"/>
              <a:buFont typeface="Calibri"/>
              <a:buNone/>
              <a:defRPr sz="24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Picture">
  <p:cSld name="Three Picture">
    <p:spTree>
      <p:nvGrpSpPr>
        <p:cNvPr id="1" name="Shape 59"/>
        <p:cNvGrpSpPr/>
        <p:nvPr/>
      </p:nvGrpSpPr>
      <p:grpSpPr>
        <a:xfrm>
          <a:off x="0" y="0"/>
          <a:ext cx="0" cy="0"/>
          <a:chOff x="0" y="0"/>
          <a:chExt cx="0" cy="0"/>
        </a:xfrm>
      </p:grpSpPr>
      <p:sp>
        <p:nvSpPr>
          <p:cNvPr id="60" name="Google Shape;60;p8"/>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2" name="Google Shape;62;p8"/>
          <p:cNvSpPr txBox="1">
            <a:spLocks noGrp="1"/>
          </p:cNvSpPr>
          <p:nvPr>
            <p:ph type="body" idx="1"/>
          </p:nvPr>
        </p:nvSpPr>
        <p:spPr>
          <a:xfrm>
            <a:off x="76200" y="2571750"/>
            <a:ext cx="2743200" cy="1908600"/>
          </a:xfrm>
          <a:prstGeom prst="rect">
            <a:avLst/>
          </a:prstGeom>
          <a:noFill/>
          <a:ln>
            <a:noFill/>
          </a:ln>
        </p:spPr>
        <p:txBody>
          <a:bodyPr spcFirstLastPara="1" wrap="square" lIns="274300" tIns="0" rIns="182875" bIns="45700" anchor="t" anchorCtr="0">
            <a:normAutofit/>
          </a:bodyPr>
          <a:lstStyle>
            <a:lvl1pPr marL="457200" lvl="0" indent="-308610" algn="l">
              <a:lnSpc>
                <a:spcPct val="111111"/>
              </a:lnSpc>
              <a:spcBef>
                <a:spcPts val="360"/>
              </a:spcBef>
              <a:spcAft>
                <a:spcPts val="0"/>
              </a:spcAft>
              <a:buSzPts val="1260"/>
              <a:buChar char="•"/>
              <a:defRPr sz="1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8"/>
          <p:cNvSpPr txBox="1">
            <a:spLocks noGrp="1"/>
          </p:cNvSpPr>
          <p:nvPr>
            <p:ph type="body" idx="2"/>
          </p:nvPr>
        </p:nvSpPr>
        <p:spPr>
          <a:xfrm>
            <a:off x="2857500" y="2571750"/>
            <a:ext cx="2743200" cy="1908600"/>
          </a:xfrm>
          <a:prstGeom prst="rect">
            <a:avLst/>
          </a:prstGeom>
          <a:noFill/>
          <a:ln>
            <a:noFill/>
          </a:ln>
        </p:spPr>
        <p:txBody>
          <a:bodyPr spcFirstLastPara="1" wrap="square" lIns="274300" tIns="0" rIns="182875" bIns="45700" anchor="t" anchorCtr="0">
            <a:normAutofit/>
          </a:bodyPr>
          <a:lstStyle>
            <a:lvl1pPr marL="457200" lvl="0" indent="-308610" algn="l">
              <a:lnSpc>
                <a:spcPct val="111111"/>
              </a:lnSpc>
              <a:spcBef>
                <a:spcPts val="360"/>
              </a:spcBef>
              <a:spcAft>
                <a:spcPts val="0"/>
              </a:spcAft>
              <a:buSzPts val="1260"/>
              <a:buChar char="•"/>
              <a:defRPr sz="1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8"/>
          <p:cNvSpPr txBox="1">
            <a:spLocks noGrp="1"/>
          </p:cNvSpPr>
          <p:nvPr>
            <p:ph type="body" idx="3"/>
          </p:nvPr>
        </p:nvSpPr>
        <p:spPr>
          <a:xfrm>
            <a:off x="5638800" y="2571750"/>
            <a:ext cx="2743200" cy="1908600"/>
          </a:xfrm>
          <a:prstGeom prst="rect">
            <a:avLst/>
          </a:prstGeom>
          <a:noFill/>
          <a:ln>
            <a:noFill/>
          </a:ln>
        </p:spPr>
        <p:txBody>
          <a:bodyPr spcFirstLastPara="1" wrap="square" lIns="274300" tIns="0" rIns="182875" bIns="45700" anchor="t" anchorCtr="0">
            <a:normAutofit/>
          </a:bodyPr>
          <a:lstStyle>
            <a:lvl1pPr marL="457200" lvl="0" indent="-308610" algn="l">
              <a:lnSpc>
                <a:spcPct val="111111"/>
              </a:lnSpc>
              <a:spcBef>
                <a:spcPts val="360"/>
              </a:spcBef>
              <a:spcAft>
                <a:spcPts val="0"/>
              </a:spcAft>
              <a:buSzPts val="1260"/>
              <a:buChar char="•"/>
              <a:defRPr sz="1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8"/>
          <p:cNvSpPr txBox="1">
            <a:spLocks noGrp="1"/>
          </p:cNvSpPr>
          <p:nvPr>
            <p:ph type="body" idx="4"/>
          </p:nvPr>
        </p:nvSpPr>
        <p:spPr>
          <a:xfrm>
            <a:off x="76200" y="1085851"/>
            <a:ext cx="2743200" cy="1279800"/>
          </a:xfrm>
          <a:prstGeom prst="rect">
            <a:avLst/>
          </a:prstGeom>
          <a:noFill/>
          <a:ln>
            <a:noFill/>
          </a:ln>
        </p:spPr>
        <p:txBody>
          <a:bodyPr spcFirstLastPara="1" wrap="square" lIns="91425" tIns="45700" rIns="91425" bIns="45700" anchor="t" anchorCtr="0">
            <a:normAutofit/>
          </a:bodyPr>
          <a:lstStyle>
            <a:lvl1pPr marL="457200" lvl="0" indent="-353060" algn="l">
              <a:lnSpc>
                <a:spcPct val="100000"/>
              </a:lnSpc>
              <a:spcBef>
                <a:spcPts val="560"/>
              </a:spcBef>
              <a:spcAft>
                <a:spcPts val="0"/>
              </a:spcAft>
              <a:buSzPts val="1960"/>
              <a:buChar char="•"/>
              <a:defRPr sz="2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8"/>
          <p:cNvSpPr txBox="1">
            <a:spLocks noGrp="1"/>
          </p:cNvSpPr>
          <p:nvPr>
            <p:ph type="body" idx="5"/>
          </p:nvPr>
        </p:nvSpPr>
        <p:spPr>
          <a:xfrm>
            <a:off x="2857500" y="1085851"/>
            <a:ext cx="2743200" cy="1279800"/>
          </a:xfrm>
          <a:prstGeom prst="rect">
            <a:avLst/>
          </a:prstGeom>
          <a:noFill/>
          <a:ln>
            <a:noFill/>
          </a:ln>
        </p:spPr>
        <p:txBody>
          <a:bodyPr spcFirstLastPara="1" wrap="square" lIns="91425" tIns="45700" rIns="91425" bIns="45700" anchor="t" anchorCtr="0">
            <a:normAutofit/>
          </a:bodyPr>
          <a:lstStyle>
            <a:lvl1pPr marL="457200" lvl="0" indent="-353060" algn="l">
              <a:lnSpc>
                <a:spcPct val="100000"/>
              </a:lnSpc>
              <a:spcBef>
                <a:spcPts val="560"/>
              </a:spcBef>
              <a:spcAft>
                <a:spcPts val="0"/>
              </a:spcAft>
              <a:buSzPts val="1960"/>
              <a:buChar char="•"/>
              <a:defRPr sz="2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7" name="Google Shape;67;p8"/>
          <p:cNvSpPr txBox="1">
            <a:spLocks noGrp="1"/>
          </p:cNvSpPr>
          <p:nvPr>
            <p:ph type="body" idx="6"/>
          </p:nvPr>
        </p:nvSpPr>
        <p:spPr>
          <a:xfrm>
            <a:off x="5638800" y="1085851"/>
            <a:ext cx="2743200" cy="1279800"/>
          </a:xfrm>
          <a:prstGeom prst="rect">
            <a:avLst/>
          </a:prstGeom>
          <a:noFill/>
          <a:ln>
            <a:noFill/>
          </a:ln>
        </p:spPr>
        <p:txBody>
          <a:bodyPr spcFirstLastPara="1" wrap="square" lIns="91425" tIns="45700" rIns="91425" bIns="45700" anchor="t" anchorCtr="0">
            <a:normAutofit/>
          </a:bodyPr>
          <a:lstStyle>
            <a:lvl1pPr marL="457200" lvl="0" indent="-353060" algn="l">
              <a:lnSpc>
                <a:spcPct val="100000"/>
              </a:lnSpc>
              <a:spcBef>
                <a:spcPts val="560"/>
              </a:spcBef>
              <a:spcAft>
                <a:spcPts val="0"/>
              </a:spcAft>
              <a:buSzPts val="1960"/>
              <a:buChar char="•"/>
              <a:defRPr sz="2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8"/>
          <p:cNvSpPr txBox="1">
            <a:spLocks noGrp="1"/>
          </p:cNvSpPr>
          <p:nvPr>
            <p:ph type="title"/>
          </p:nvPr>
        </p:nvSpPr>
        <p:spPr>
          <a:xfrm>
            <a:off x="152400" y="11430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8"/>
          <p:cNvSpPr txBox="1">
            <a:spLocks noGrp="1"/>
          </p:cNvSpPr>
          <p:nvPr>
            <p:ph type="body" idx="7"/>
          </p:nvPr>
        </p:nvSpPr>
        <p:spPr>
          <a:xfrm>
            <a:off x="359400" y="502200"/>
            <a:ext cx="82512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80"/>
              <a:buFont typeface="Calibri"/>
              <a:buNone/>
              <a:defRPr sz="24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0"/>
        <p:cNvGrpSpPr/>
        <p:nvPr/>
      </p:nvGrpSpPr>
      <p:grpSpPr>
        <a:xfrm>
          <a:off x="0" y="0"/>
          <a:ext cx="0" cy="0"/>
          <a:chOff x="0" y="0"/>
          <a:chExt cx="0" cy="0"/>
        </a:xfrm>
      </p:grpSpPr>
      <p:sp>
        <p:nvSpPr>
          <p:cNvPr id="71" name="Google Shape;71;p9"/>
          <p:cNvSpPr txBox="1">
            <a:spLocks noGrp="1"/>
          </p:cNvSpPr>
          <p:nvPr>
            <p:ph type="body" idx="1"/>
          </p:nvPr>
        </p:nvSpPr>
        <p:spPr>
          <a:xfrm>
            <a:off x="3575050" y="742950"/>
            <a:ext cx="5111700" cy="350880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40"/>
              </a:spcBef>
              <a:spcAft>
                <a:spcPts val="0"/>
              </a:spcAft>
              <a:buSzPts val="2240"/>
              <a:buChar char="•"/>
              <a:defRPr sz="3200"/>
            </a:lvl1pPr>
            <a:lvl2pPr marL="914400" lvl="1" indent="-353060" algn="l">
              <a:lnSpc>
                <a:spcPct val="100000"/>
              </a:lnSpc>
              <a:spcBef>
                <a:spcPts val="560"/>
              </a:spcBef>
              <a:spcAft>
                <a:spcPts val="0"/>
              </a:spcAft>
              <a:buSzPts val="1960"/>
              <a:buChar char="•"/>
              <a:defRPr sz="2800"/>
            </a:lvl2pPr>
            <a:lvl3pPr marL="1371600" lvl="2" indent="-335280" algn="l">
              <a:lnSpc>
                <a:spcPct val="100000"/>
              </a:lnSpc>
              <a:spcBef>
                <a:spcPts val="480"/>
              </a:spcBef>
              <a:spcAft>
                <a:spcPts val="0"/>
              </a:spcAft>
              <a:buSzPts val="1680"/>
              <a:buChar char="•"/>
              <a:defRPr sz="2400"/>
            </a:lvl3pPr>
            <a:lvl4pPr marL="1828800" lvl="3" indent="-317500" algn="l">
              <a:lnSpc>
                <a:spcPct val="100000"/>
              </a:lnSpc>
              <a:spcBef>
                <a:spcPts val="400"/>
              </a:spcBef>
              <a:spcAft>
                <a:spcPts val="0"/>
              </a:spcAft>
              <a:buSzPts val="1400"/>
              <a:buChar char="•"/>
              <a:defRPr sz="2000"/>
            </a:lvl4pPr>
            <a:lvl5pPr marL="2286000" lvl="4" indent="-317500" algn="l">
              <a:lnSpc>
                <a:spcPct val="100000"/>
              </a:lnSpc>
              <a:spcBef>
                <a:spcPts val="400"/>
              </a:spcBef>
              <a:spcAft>
                <a:spcPts val="0"/>
              </a:spcAft>
              <a:buSzPts val="14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2" name="Google Shape;72;p9"/>
          <p:cNvSpPr txBox="1">
            <a:spLocks noGrp="1"/>
          </p:cNvSpPr>
          <p:nvPr>
            <p:ph type="body" idx="2"/>
          </p:nvPr>
        </p:nvSpPr>
        <p:spPr>
          <a:xfrm>
            <a:off x="192087" y="971551"/>
            <a:ext cx="2856000" cy="32802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280"/>
              </a:spcBef>
              <a:spcAft>
                <a:spcPts val="0"/>
              </a:spcAft>
              <a:buSzPts val="980"/>
              <a:buNone/>
              <a:defRPr sz="1400"/>
            </a:lvl1pPr>
            <a:lvl2pPr marL="914400" lvl="1" indent="-228600" algn="l">
              <a:lnSpc>
                <a:spcPct val="100000"/>
              </a:lnSpc>
              <a:spcBef>
                <a:spcPts val="240"/>
              </a:spcBef>
              <a:spcAft>
                <a:spcPts val="0"/>
              </a:spcAft>
              <a:buSzPts val="840"/>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63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9"/>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4" name="Google Shape;74;p9"/>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title"/>
          </p:nvPr>
        </p:nvSpPr>
        <p:spPr>
          <a:xfrm>
            <a:off x="228600" y="57150"/>
            <a:ext cx="8229600" cy="479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
          <p:cNvSpPr txBox="1">
            <a:spLocks noGrp="1"/>
          </p:cNvSpPr>
          <p:nvPr>
            <p:ph type="body" idx="3"/>
          </p:nvPr>
        </p:nvSpPr>
        <p:spPr>
          <a:xfrm>
            <a:off x="435600" y="445050"/>
            <a:ext cx="8251200" cy="342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80"/>
              <a:buFont typeface="Calibri"/>
              <a:buNone/>
              <a:defRPr sz="2400"/>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953000" y="3543300"/>
            <a:ext cx="3962400" cy="253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800"/>
              <a:buChar char="•"/>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a:spLocks noGrp="1"/>
          </p:cNvSpPr>
          <p:nvPr>
            <p:ph type="pic" idx="2"/>
          </p:nvPr>
        </p:nvSpPr>
        <p:spPr>
          <a:xfrm>
            <a:off x="1143000" y="228600"/>
            <a:ext cx="6934200" cy="3200400"/>
          </a:xfrm>
          <a:prstGeom prst="rect">
            <a:avLst/>
          </a:prstGeom>
          <a:noFill/>
          <a:ln>
            <a:noFill/>
          </a:ln>
        </p:spPr>
      </p:sp>
      <p:sp>
        <p:nvSpPr>
          <p:cNvPr id="80" name="Google Shape;80;p10"/>
          <p:cNvSpPr txBox="1">
            <a:spLocks noGrp="1"/>
          </p:cNvSpPr>
          <p:nvPr>
            <p:ph type="body" idx="1"/>
          </p:nvPr>
        </p:nvSpPr>
        <p:spPr>
          <a:xfrm>
            <a:off x="4953000" y="3771901"/>
            <a:ext cx="3962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16666"/>
              </a:lnSpc>
              <a:spcBef>
                <a:spcPts val="240"/>
              </a:spcBef>
              <a:spcAft>
                <a:spcPts val="0"/>
              </a:spcAft>
              <a:buSzPts val="840"/>
              <a:buNone/>
              <a:defRPr sz="1200"/>
            </a:lvl1pPr>
            <a:lvl2pPr marL="914400" lvl="1" indent="-228600" algn="l">
              <a:lnSpc>
                <a:spcPct val="100000"/>
              </a:lnSpc>
              <a:spcBef>
                <a:spcPts val="240"/>
              </a:spcBef>
              <a:spcAft>
                <a:spcPts val="0"/>
              </a:spcAft>
              <a:buSzPts val="840"/>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63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1" name="Google Shape;81;p10"/>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2" name="Google Shape;82;p10"/>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2400" y="114300"/>
            <a:ext cx="8229600" cy="4797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6D0F14"/>
              </a:buClr>
              <a:buSzPts val="3600"/>
              <a:buFont typeface="Arial"/>
              <a:buChar char="•"/>
              <a:defRPr sz="3600" b="1" i="0" u="none" strike="noStrike" cap="none">
                <a:solidFill>
                  <a:srgbClr val="A3171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45200" y="606273"/>
            <a:ext cx="8229600" cy="3794400"/>
          </a:xfrm>
          <a:prstGeom prst="rect">
            <a:avLst/>
          </a:prstGeom>
          <a:noFill/>
          <a:ln>
            <a:noFill/>
          </a:ln>
        </p:spPr>
        <p:txBody>
          <a:bodyPr spcFirstLastPara="1" wrap="square" lIns="91425" tIns="45700" rIns="91425" bIns="45700" anchor="t" anchorCtr="0">
            <a:normAutofit/>
          </a:bodyPr>
          <a:lstStyle>
            <a:lvl1pPr marL="457200" marR="0" lvl="0" indent="-370840" algn="l" rtl="0">
              <a:lnSpc>
                <a:spcPct val="100000"/>
              </a:lnSpc>
              <a:spcBef>
                <a:spcPts val="640"/>
              </a:spcBef>
              <a:spcAft>
                <a:spcPts val="0"/>
              </a:spcAft>
              <a:buClr>
                <a:srgbClr val="6D0F14"/>
              </a:buClr>
              <a:buSzPts val="2240"/>
              <a:buFont typeface="Arial"/>
              <a:buChar char="•"/>
              <a:defRPr sz="3200" b="0" i="0" u="none" strike="noStrike" cap="none">
                <a:solidFill>
                  <a:srgbClr val="A3171E"/>
                </a:solidFill>
                <a:latin typeface="Calibri"/>
                <a:ea typeface="Calibri"/>
                <a:cs typeface="Calibri"/>
                <a:sym typeface="Calibri"/>
              </a:defRPr>
            </a:lvl1pPr>
            <a:lvl2pPr marL="914400" marR="0" lvl="1" indent="-353060" algn="l" rtl="0">
              <a:lnSpc>
                <a:spcPct val="100000"/>
              </a:lnSpc>
              <a:spcBef>
                <a:spcPts val="560"/>
              </a:spcBef>
              <a:spcAft>
                <a:spcPts val="0"/>
              </a:spcAft>
              <a:buClr>
                <a:srgbClr val="6D0F14"/>
              </a:buClr>
              <a:buSzPts val="1960"/>
              <a:buFont typeface="Arial"/>
              <a:buChar char="•"/>
              <a:defRPr sz="2800" b="0" i="0" u="none" strike="noStrike" cap="none">
                <a:solidFill>
                  <a:srgbClr val="A3171E"/>
                </a:solidFill>
                <a:latin typeface="Calibri"/>
                <a:ea typeface="Calibri"/>
                <a:cs typeface="Calibri"/>
                <a:sym typeface="Calibri"/>
              </a:defRPr>
            </a:lvl2pPr>
            <a:lvl3pPr marL="1371600" marR="0" lvl="2" indent="-335280" algn="l" rtl="0">
              <a:lnSpc>
                <a:spcPct val="100000"/>
              </a:lnSpc>
              <a:spcBef>
                <a:spcPts val="480"/>
              </a:spcBef>
              <a:spcAft>
                <a:spcPts val="0"/>
              </a:spcAft>
              <a:buClr>
                <a:srgbClr val="6D0F14"/>
              </a:buClr>
              <a:buSzPts val="1680"/>
              <a:buFont typeface="Arial"/>
              <a:buChar char="•"/>
              <a:defRPr sz="2400" b="0" i="0" u="none" strike="noStrike" cap="none">
                <a:solidFill>
                  <a:srgbClr val="A3171E"/>
                </a:solidFill>
                <a:latin typeface="Calibri"/>
                <a:ea typeface="Calibri"/>
                <a:cs typeface="Calibri"/>
                <a:sym typeface="Calibri"/>
              </a:defRPr>
            </a:lvl3pPr>
            <a:lvl4pPr marL="1828800" marR="0" lvl="3" indent="-317500" algn="l" rtl="0">
              <a:lnSpc>
                <a:spcPct val="100000"/>
              </a:lnSpc>
              <a:spcBef>
                <a:spcPts val="400"/>
              </a:spcBef>
              <a:spcAft>
                <a:spcPts val="0"/>
              </a:spcAft>
              <a:buClr>
                <a:srgbClr val="6D0F14"/>
              </a:buClr>
              <a:buSzPts val="1400"/>
              <a:buFont typeface="Arial"/>
              <a:buChar char="•"/>
              <a:defRPr sz="2000" b="0" i="0" u="none" strike="noStrike" cap="none">
                <a:solidFill>
                  <a:srgbClr val="A3171E"/>
                </a:solidFill>
                <a:latin typeface="Calibri"/>
                <a:ea typeface="Calibri"/>
                <a:cs typeface="Calibri"/>
                <a:sym typeface="Calibri"/>
              </a:defRPr>
            </a:lvl4pPr>
            <a:lvl5pPr marL="2286000" marR="0" lvl="4" indent="-317500" algn="l" rtl="0">
              <a:lnSpc>
                <a:spcPct val="100000"/>
              </a:lnSpc>
              <a:spcBef>
                <a:spcPts val="400"/>
              </a:spcBef>
              <a:spcAft>
                <a:spcPts val="0"/>
              </a:spcAft>
              <a:buClr>
                <a:srgbClr val="6D0F14"/>
              </a:buClr>
              <a:buSzPts val="1400"/>
              <a:buFont typeface="Arial"/>
              <a:buChar char="•"/>
              <a:defRPr sz="2000" b="0" i="0" u="none" strike="noStrike" cap="none">
                <a:solidFill>
                  <a:srgbClr val="A3171E"/>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6248400" y="4990378"/>
            <a:ext cx="2895600" cy="273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900" b="0" i="0" u="none" strike="noStrike" cap="none">
                <a:solidFill>
                  <a:schemeClr val="dk2"/>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76200" y="4978556"/>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1pPr>
            <a:lvl2pPr marL="0" marR="0" lvl="1"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2pPr>
            <a:lvl3pPr marL="0" marR="0" lvl="2"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3pPr>
            <a:lvl4pPr marL="0" marR="0" lvl="3"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4pPr>
            <a:lvl5pPr marL="0" marR="0" lvl="4"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5pPr>
            <a:lvl6pPr marL="0" marR="0" lvl="5"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6pPr>
            <a:lvl7pPr marL="0" marR="0" lvl="6"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7pPr>
            <a:lvl8pPr marL="0" marR="0" lvl="7"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8pPr>
            <a:lvl9pPr marL="0" marR="0" lvl="8" indent="0" algn="l" rtl="0">
              <a:spcBef>
                <a:spcPts val="0"/>
              </a:spcBef>
              <a:buNone/>
              <a:defRPr sz="1200" b="1" i="0" u="none" strike="noStrike" cap="none">
                <a:solidFill>
                  <a:schemeClr val="dk2"/>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257800" y="2171700"/>
            <a:ext cx="1219200" cy="8001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11" name="Google Shape;11;p1"/>
          <p:cNvSpPr txBox="1"/>
          <p:nvPr/>
        </p:nvSpPr>
        <p:spPr>
          <a:xfrm>
            <a:off x="5410200" y="2000250"/>
            <a:ext cx="1447800" cy="10287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12" name="Google Shape;12;p1"/>
          <p:cNvSpPr/>
          <p:nvPr/>
        </p:nvSpPr>
        <p:spPr>
          <a:xfrm rot="10800000" flipH="1">
            <a:off x="-76199" y="4380086"/>
            <a:ext cx="9297583" cy="799892"/>
          </a:xfrm>
          <a:custGeom>
            <a:avLst/>
            <a:gdLst/>
            <a:ahLst/>
            <a:cxnLst/>
            <a:rect l="l" t="t" r="r" b="b"/>
            <a:pathLst>
              <a:path w="8939984" h="901287" extrusionOk="0">
                <a:moveTo>
                  <a:pt x="0" y="174525"/>
                </a:moveTo>
                <a:cubicBezTo>
                  <a:pt x="0" y="90355"/>
                  <a:pt x="651" y="155417"/>
                  <a:pt x="1641" y="24788"/>
                </a:cubicBezTo>
                <a:lnTo>
                  <a:pt x="8939984" y="0"/>
                </a:lnTo>
                <a:cubicBezTo>
                  <a:pt x="8935880" y="167564"/>
                  <a:pt x="8936195" y="90355"/>
                  <a:pt x="8936195" y="174525"/>
                </a:cubicBezTo>
                <a:cubicBezTo>
                  <a:pt x="8935329" y="293260"/>
                  <a:pt x="8934462" y="419993"/>
                  <a:pt x="8933596" y="538728"/>
                </a:cubicBezTo>
                <a:cubicBezTo>
                  <a:pt x="8933596" y="622898"/>
                  <a:pt x="8940472" y="685799"/>
                  <a:pt x="8935394" y="897609"/>
                </a:cubicBezTo>
                <a:cubicBezTo>
                  <a:pt x="8301328" y="949228"/>
                  <a:pt x="5329147" y="441939"/>
                  <a:pt x="4071547" y="358670"/>
                </a:cubicBezTo>
                <a:cubicBezTo>
                  <a:pt x="2813947" y="275402"/>
                  <a:pt x="2127597" y="292236"/>
                  <a:pt x="1389796" y="397998"/>
                </a:cubicBezTo>
                <a:cubicBezTo>
                  <a:pt x="651995" y="503760"/>
                  <a:pt x="1415" y="699719"/>
                  <a:pt x="3448" y="641344"/>
                </a:cubicBezTo>
                <a:cubicBezTo>
                  <a:pt x="2299" y="408427"/>
                  <a:pt x="1149" y="330131"/>
                  <a:pt x="0" y="174525"/>
                </a:cubicBezTo>
                <a:close/>
              </a:path>
            </a:pathLst>
          </a:custGeom>
          <a:solidFill>
            <a:srgbClr val="A317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p:nvPicPr>
        <p:blipFill rotWithShape="1">
          <a:blip r:embed="rId20">
            <a:alphaModFix/>
          </a:blip>
          <a:srcRect/>
          <a:stretch/>
        </p:blipFill>
        <p:spPr>
          <a:xfrm>
            <a:off x="6448880" y="2874523"/>
            <a:ext cx="2371558" cy="25279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wptv.com/news/education/back-to-school/new-laws-teacher-shortages-await-florida-students-as-2022-23-school-year-begin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ctrTitle" idx="4294967295"/>
          </p:nvPr>
        </p:nvSpPr>
        <p:spPr>
          <a:xfrm>
            <a:off x="311700" y="378650"/>
            <a:ext cx="8520600" cy="1289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b="1"/>
              <a:t>Now That We Have Them, </a:t>
            </a:r>
            <a:endParaRPr b="1"/>
          </a:p>
          <a:p>
            <a:pPr marL="0" lvl="0" indent="0" algn="ctr" rtl="0">
              <a:spcBef>
                <a:spcPts val="0"/>
              </a:spcBef>
              <a:spcAft>
                <a:spcPts val="0"/>
              </a:spcAft>
              <a:buNone/>
            </a:pPr>
            <a:r>
              <a:rPr lang="en" b="1"/>
              <a:t>How Do We Keep Them?</a:t>
            </a:r>
            <a:endParaRPr b="1"/>
          </a:p>
        </p:txBody>
      </p:sp>
      <p:sp>
        <p:nvSpPr>
          <p:cNvPr id="133" name="Google Shape;133;p20"/>
          <p:cNvSpPr txBox="1">
            <a:spLocks noGrp="1"/>
          </p:cNvSpPr>
          <p:nvPr>
            <p:ph type="subTitle" idx="4294967295"/>
          </p:nvPr>
        </p:nvSpPr>
        <p:spPr>
          <a:xfrm>
            <a:off x="228225" y="3346325"/>
            <a:ext cx="8520600" cy="1513800"/>
          </a:xfrm>
          <a:prstGeom prst="rect">
            <a:avLst/>
          </a:prstGeom>
        </p:spPr>
        <p:txBody>
          <a:bodyPr spcFirstLastPara="1" wrap="square" lIns="91425" tIns="45700" rIns="91425" bIns="45700" anchor="t" anchorCtr="0">
            <a:normAutofit fontScale="40000" lnSpcReduction="20000"/>
          </a:bodyPr>
          <a:lstStyle/>
          <a:p>
            <a:pPr marL="0" lvl="0" indent="0" algn="l" rtl="0">
              <a:spcBef>
                <a:spcPts val="640"/>
              </a:spcBef>
              <a:spcAft>
                <a:spcPts val="0"/>
              </a:spcAft>
              <a:buNone/>
            </a:pPr>
            <a:r>
              <a:rPr lang="en"/>
              <a:t>Presented by</a:t>
            </a:r>
            <a:endParaRPr/>
          </a:p>
          <a:p>
            <a:pPr marL="0" lvl="0" indent="0" algn="l" rtl="0">
              <a:spcBef>
                <a:spcPts val="640"/>
              </a:spcBef>
              <a:spcAft>
                <a:spcPts val="0"/>
              </a:spcAft>
              <a:buNone/>
            </a:pPr>
            <a:r>
              <a:rPr lang="en"/>
              <a:t>Judi Ackerman, Retired Palm Beach County Schools</a:t>
            </a:r>
            <a:endParaRPr/>
          </a:p>
          <a:p>
            <a:pPr marL="0" lvl="0" indent="0" algn="l" rtl="0">
              <a:spcBef>
                <a:spcPts val="640"/>
              </a:spcBef>
              <a:spcAft>
                <a:spcPts val="0"/>
              </a:spcAft>
              <a:buNone/>
            </a:pPr>
            <a:r>
              <a:rPr lang="en"/>
              <a:t>Karla Branch, Palm Beach County Schools</a:t>
            </a:r>
            <a:endParaRPr/>
          </a:p>
          <a:p>
            <a:pPr marL="0" lvl="0" indent="0" algn="l" rtl="0">
              <a:spcBef>
                <a:spcPts val="640"/>
              </a:spcBef>
              <a:spcAft>
                <a:spcPts val="0"/>
              </a:spcAft>
              <a:buNone/>
            </a:pPr>
            <a:r>
              <a:rPr lang="en"/>
              <a:t>Lisa Helfrich, Retired Palm Beach County Schools</a:t>
            </a:r>
            <a:endParaRPr/>
          </a:p>
          <a:p>
            <a:pPr marL="0" lvl="0" indent="0" algn="l" rtl="0">
              <a:spcBef>
                <a:spcPts val="640"/>
              </a:spcBef>
              <a:spcAft>
                <a:spcPts val="0"/>
              </a:spcAft>
              <a:buNone/>
            </a:pPr>
            <a:endParaRPr/>
          </a:p>
          <a:p>
            <a:pPr marL="0" lvl="0" indent="0" algn="l" rtl="0">
              <a:spcBef>
                <a:spcPts val="640"/>
              </a:spcBef>
              <a:spcAft>
                <a:spcPts val="0"/>
              </a:spcAft>
              <a:buNone/>
            </a:pPr>
            <a:endParaRPr/>
          </a:p>
        </p:txBody>
      </p:sp>
      <p:pic>
        <p:nvPicPr>
          <p:cNvPr id="134" name="Google Shape;134;p20"/>
          <p:cNvPicPr preferRelativeResize="0"/>
          <p:nvPr/>
        </p:nvPicPr>
        <p:blipFill>
          <a:blip r:embed="rId3">
            <a:alphaModFix/>
          </a:blip>
          <a:stretch>
            <a:fillRect/>
          </a:stretch>
        </p:blipFill>
        <p:spPr>
          <a:xfrm>
            <a:off x="2559558" y="1757350"/>
            <a:ext cx="3625757" cy="193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How Lack of Support Affects Entire Staff</a:t>
            </a:r>
            <a:endParaRPr/>
          </a:p>
        </p:txBody>
      </p:sp>
      <p:sp>
        <p:nvSpPr>
          <p:cNvPr id="209" name="Google Shape;209;p3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fontScale="62500" lnSpcReduction="20000"/>
          </a:bodyPr>
          <a:lstStyle/>
          <a:p>
            <a:pPr marL="0" lvl="0" indent="0" algn="ctr" rtl="0">
              <a:spcBef>
                <a:spcPts val="640"/>
              </a:spcBef>
              <a:spcAft>
                <a:spcPts val="0"/>
              </a:spcAft>
              <a:buNone/>
            </a:pPr>
            <a:r>
              <a:rPr lang="en"/>
              <a:t>Cafeteria</a:t>
            </a:r>
            <a:endParaRPr/>
          </a:p>
          <a:p>
            <a:pPr marL="0" lvl="0" indent="0" algn="ctr" rtl="0">
              <a:spcBef>
                <a:spcPts val="640"/>
              </a:spcBef>
              <a:spcAft>
                <a:spcPts val="0"/>
              </a:spcAft>
              <a:buNone/>
            </a:pPr>
            <a:r>
              <a:rPr lang="en"/>
              <a:t>Bus drivers (school and parent)</a:t>
            </a:r>
            <a:endParaRPr/>
          </a:p>
          <a:p>
            <a:pPr marL="0" lvl="0" indent="0" algn="ctr" rtl="0">
              <a:spcBef>
                <a:spcPts val="640"/>
              </a:spcBef>
              <a:spcAft>
                <a:spcPts val="0"/>
              </a:spcAft>
              <a:buNone/>
            </a:pPr>
            <a:r>
              <a:rPr lang="en"/>
              <a:t>Other teachers</a:t>
            </a:r>
            <a:endParaRPr/>
          </a:p>
          <a:p>
            <a:pPr marL="0" lvl="0" indent="0" algn="ctr" rtl="0">
              <a:spcBef>
                <a:spcPts val="640"/>
              </a:spcBef>
              <a:spcAft>
                <a:spcPts val="0"/>
              </a:spcAft>
              <a:buNone/>
            </a:pPr>
            <a:r>
              <a:rPr lang="en"/>
              <a:t>Media Center</a:t>
            </a:r>
            <a:endParaRPr/>
          </a:p>
          <a:p>
            <a:pPr marL="0" lvl="0" indent="0" algn="ctr" rtl="0">
              <a:spcBef>
                <a:spcPts val="640"/>
              </a:spcBef>
              <a:spcAft>
                <a:spcPts val="0"/>
              </a:spcAft>
              <a:buNone/>
            </a:pPr>
            <a:r>
              <a:rPr lang="en"/>
              <a:t>Custodians</a:t>
            </a:r>
            <a:endParaRPr/>
          </a:p>
          <a:p>
            <a:pPr marL="0" lvl="0" indent="0" algn="ctr" rtl="0">
              <a:spcBef>
                <a:spcPts val="640"/>
              </a:spcBef>
              <a:spcAft>
                <a:spcPts val="0"/>
              </a:spcAft>
              <a:buNone/>
            </a:pPr>
            <a:r>
              <a:rPr lang="en"/>
              <a:t>Front office staff</a:t>
            </a:r>
            <a:endParaRPr/>
          </a:p>
          <a:p>
            <a:pPr marL="0" lvl="0" indent="0" algn="ctr" rtl="0">
              <a:spcBef>
                <a:spcPts val="640"/>
              </a:spcBef>
              <a:spcAft>
                <a:spcPts val="0"/>
              </a:spcAft>
              <a:buNone/>
            </a:pPr>
            <a:r>
              <a:rPr lang="en"/>
              <a:t>Clinic (Front office)</a:t>
            </a:r>
            <a:endParaRPr/>
          </a:p>
          <a:p>
            <a:pPr marL="0" lvl="0" indent="0" algn="ctr" rtl="0">
              <a:spcBef>
                <a:spcPts val="640"/>
              </a:spcBef>
              <a:spcAft>
                <a:spcPts val="0"/>
              </a:spcAft>
              <a:buNone/>
            </a:pPr>
            <a:r>
              <a:rPr lang="en"/>
              <a:t>Dismissal (Parents)</a:t>
            </a:r>
            <a:endParaRPr/>
          </a:p>
          <a:p>
            <a:pPr marL="0" lvl="0" indent="0" algn="ctr" rtl="0">
              <a:spcBef>
                <a:spcPts val="640"/>
              </a:spcBef>
              <a:spcAft>
                <a:spcPts val="0"/>
              </a:spcAft>
              <a:buNone/>
            </a:pPr>
            <a:r>
              <a:rPr lang="en"/>
              <a:t>After School Care</a:t>
            </a:r>
            <a:endParaRPr/>
          </a:p>
          <a:p>
            <a:pPr marL="0" lvl="0" indent="0" algn="l" rtl="0">
              <a:spcBef>
                <a:spcPts val="640"/>
              </a:spcBef>
              <a:spcAft>
                <a:spcPts val="0"/>
              </a:spcAft>
              <a:buNone/>
            </a:pPr>
            <a:endParaRPr/>
          </a:p>
        </p:txBody>
      </p:sp>
      <p:pic>
        <p:nvPicPr>
          <p:cNvPr id="210" name="Google Shape;210;p30"/>
          <p:cNvPicPr preferRelativeResize="0"/>
          <p:nvPr/>
        </p:nvPicPr>
        <p:blipFill>
          <a:blip r:embed="rId3">
            <a:alphaModFix/>
          </a:blip>
          <a:stretch>
            <a:fillRect/>
          </a:stretch>
        </p:blipFill>
        <p:spPr>
          <a:xfrm>
            <a:off x="175300" y="2300925"/>
            <a:ext cx="2696200" cy="2022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11700" y="275925"/>
            <a:ext cx="8520600" cy="142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CCFFFF"/>
              </a:buClr>
              <a:buSzPts val="990"/>
              <a:buFont typeface="Arial"/>
              <a:buNone/>
            </a:pPr>
            <a:r>
              <a:rPr lang="en" sz="4360" b="1">
                <a:latin typeface="Nunito"/>
                <a:ea typeface="Nunito"/>
                <a:cs typeface="Nunito"/>
                <a:sym typeface="Nunito"/>
              </a:rPr>
              <a:t>What is a Beginning Teacher Assistance Program ?</a:t>
            </a:r>
            <a:endParaRPr sz="2020" b="1">
              <a:latin typeface="Nunito"/>
              <a:ea typeface="Nunito"/>
              <a:cs typeface="Nunito"/>
              <a:sym typeface="Nunito"/>
            </a:endParaRPr>
          </a:p>
        </p:txBody>
      </p:sp>
      <p:sp>
        <p:nvSpPr>
          <p:cNvPr id="216" name="Google Shape;216;p31"/>
          <p:cNvSpPr txBox="1">
            <a:spLocks noGrp="1"/>
          </p:cNvSpPr>
          <p:nvPr>
            <p:ph type="body" idx="1"/>
          </p:nvPr>
        </p:nvSpPr>
        <p:spPr>
          <a:xfrm>
            <a:off x="217025" y="1697925"/>
            <a:ext cx="8520600" cy="2913300"/>
          </a:xfrm>
          <a:prstGeom prst="rect">
            <a:avLst/>
          </a:prstGeom>
          <a:noFill/>
          <a:ln>
            <a:noFill/>
          </a:ln>
        </p:spPr>
        <p:txBody>
          <a:bodyPr spcFirstLastPara="1" wrap="square" lIns="91425" tIns="91425" rIns="91425" bIns="91425" anchor="t" anchorCtr="0">
            <a:normAutofit lnSpcReduction="20000"/>
          </a:bodyPr>
          <a:lstStyle/>
          <a:p>
            <a:pPr marL="342900" lvl="0" indent="-342900" algn="l" rtl="0">
              <a:lnSpc>
                <a:spcPct val="90000"/>
              </a:lnSpc>
              <a:spcBef>
                <a:spcPts val="0"/>
              </a:spcBef>
              <a:spcAft>
                <a:spcPts val="0"/>
              </a:spcAft>
              <a:buSzPts val="1800"/>
              <a:buNone/>
            </a:pPr>
            <a:endParaRPr sz="3200">
              <a:solidFill>
                <a:schemeClr val="dk1"/>
              </a:solidFill>
              <a:latin typeface="Nunito"/>
              <a:ea typeface="Nunito"/>
              <a:cs typeface="Nunito"/>
              <a:sym typeface="Nunito"/>
            </a:endParaRPr>
          </a:p>
          <a:p>
            <a:pPr marL="342900" lvl="0" indent="-342900" algn="ctr" rtl="0">
              <a:lnSpc>
                <a:spcPct val="90000"/>
              </a:lnSpc>
              <a:spcBef>
                <a:spcPts val="0"/>
              </a:spcBef>
              <a:spcAft>
                <a:spcPts val="0"/>
              </a:spcAft>
              <a:buClr>
                <a:schemeClr val="dk1"/>
              </a:buClr>
              <a:buSzPts val="2700"/>
              <a:buFont typeface="Arial"/>
              <a:buNone/>
            </a:pPr>
            <a:r>
              <a:rPr lang="en" sz="3200">
                <a:solidFill>
                  <a:schemeClr val="dk1"/>
                </a:solidFill>
                <a:latin typeface="Nunito"/>
                <a:ea typeface="Nunito"/>
                <a:cs typeface="Nunito"/>
                <a:sym typeface="Nunito"/>
              </a:rPr>
              <a:t>“A formal, systematic effort to provide</a:t>
            </a:r>
            <a:endParaRPr sz="2800">
              <a:solidFill>
                <a:schemeClr val="dk1"/>
              </a:solidFill>
              <a:latin typeface="Nunito"/>
              <a:ea typeface="Nunito"/>
              <a:cs typeface="Nunito"/>
              <a:sym typeface="Nunito"/>
            </a:endParaRPr>
          </a:p>
          <a:p>
            <a:pPr marL="342900" lvl="0" indent="-342900" algn="ctr" rtl="0">
              <a:lnSpc>
                <a:spcPct val="90000"/>
              </a:lnSpc>
              <a:spcBef>
                <a:spcPts val="720"/>
              </a:spcBef>
              <a:spcAft>
                <a:spcPts val="0"/>
              </a:spcAft>
              <a:buClr>
                <a:schemeClr val="dk1"/>
              </a:buClr>
              <a:buSzPts val="2700"/>
              <a:buFont typeface="Arial"/>
              <a:buNone/>
            </a:pPr>
            <a:r>
              <a:rPr lang="en" sz="3200">
                <a:solidFill>
                  <a:schemeClr val="dk1"/>
                </a:solidFill>
                <a:latin typeface="Nunito"/>
                <a:ea typeface="Nunito"/>
                <a:cs typeface="Nunito"/>
                <a:sym typeface="Nunito"/>
              </a:rPr>
              <a:t> ongoing assistance to a new teacher </a:t>
            </a:r>
            <a:endParaRPr sz="2800">
              <a:solidFill>
                <a:schemeClr val="dk1"/>
              </a:solidFill>
              <a:latin typeface="Nunito"/>
              <a:ea typeface="Nunito"/>
              <a:cs typeface="Nunito"/>
              <a:sym typeface="Nunito"/>
            </a:endParaRPr>
          </a:p>
          <a:p>
            <a:pPr marL="342900" lvl="0" indent="-342900" algn="ctr" rtl="0">
              <a:lnSpc>
                <a:spcPct val="90000"/>
              </a:lnSpc>
              <a:spcBef>
                <a:spcPts val="720"/>
              </a:spcBef>
              <a:spcAft>
                <a:spcPts val="0"/>
              </a:spcAft>
              <a:buClr>
                <a:schemeClr val="dk1"/>
              </a:buClr>
              <a:buSzPts val="2700"/>
              <a:buFont typeface="Arial"/>
              <a:buNone/>
            </a:pPr>
            <a:r>
              <a:rPr lang="en" sz="3200">
                <a:solidFill>
                  <a:schemeClr val="dk1"/>
                </a:solidFill>
                <a:latin typeface="Nunito"/>
                <a:ea typeface="Nunito"/>
                <a:cs typeface="Nunito"/>
                <a:sym typeface="Nunito"/>
              </a:rPr>
              <a:t> during the induction period.”		</a:t>
            </a:r>
            <a:r>
              <a:rPr lang="en" sz="2800">
                <a:solidFill>
                  <a:schemeClr val="dk1"/>
                </a:solidFill>
                <a:latin typeface="Nunito"/>
                <a:ea typeface="Nunito"/>
                <a:cs typeface="Nunito"/>
                <a:sym typeface="Nunito"/>
              </a:rPr>
              <a:t>	</a:t>
            </a:r>
            <a:endParaRPr sz="2800">
              <a:solidFill>
                <a:schemeClr val="dk1"/>
              </a:solidFill>
              <a:latin typeface="Nunito"/>
              <a:ea typeface="Nunito"/>
              <a:cs typeface="Nunito"/>
              <a:sym typeface="Nunito"/>
            </a:endParaRPr>
          </a:p>
          <a:p>
            <a:pPr marL="342900" lvl="0" indent="-342900" algn="l" rtl="0">
              <a:lnSpc>
                <a:spcPct val="90000"/>
              </a:lnSpc>
              <a:spcBef>
                <a:spcPts val="360"/>
              </a:spcBef>
              <a:spcAft>
                <a:spcPts val="0"/>
              </a:spcAft>
              <a:buClr>
                <a:schemeClr val="dk1"/>
              </a:buClr>
              <a:buSzPts val="1350"/>
              <a:buFont typeface="Arial"/>
              <a:buNone/>
            </a:pPr>
            <a:endParaRPr sz="1400">
              <a:solidFill>
                <a:schemeClr val="dk1"/>
              </a:solidFill>
              <a:latin typeface="Nunito"/>
              <a:ea typeface="Nunito"/>
              <a:cs typeface="Nunito"/>
              <a:sym typeface="Nunito"/>
            </a:endParaRPr>
          </a:p>
          <a:p>
            <a:pPr marL="342900" lvl="0" indent="-342900" algn="l" rtl="0">
              <a:lnSpc>
                <a:spcPct val="90000"/>
              </a:lnSpc>
              <a:spcBef>
                <a:spcPts val="360"/>
              </a:spcBef>
              <a:spcAft>
                <a:spcPts val="0"/>
              </a:spcAft>
              <a:buClr>
                <a:schemeClr val="dk1"/>
              </a:buClr>
              <a:buSzPts val="1350"/>
              <a:buFont typeface="Arial"/>
              <a:buNone/>
            </a:pPr>
            <a:endParaRPr sz="1400">
              <a:solidFill>
                <a:schemeClr val="dk1"/>
              </a:solidFill>
              <a:latin typeface="Nunito"/>
              <a:ea typeface="Nunito"/>
              <a:cs typeface="Nunito"/>
              <a:sym typeface="Nunito"/>
            </a:endParaRPr>
          </a:p>
          <a:p>
            <a:pPr marL="457200" lvl="0" indent="0" algn="ctr" rtl="0">
              <a:lnSpc>
                <a:spcPct val="90000"/>
              </a:lnSpc>
              <a:spcBef>
                <a:spcPts val="360"/>
              </a:spcBef>
              <a:spcAft>
                <a:spcPts val="0"/>
              </a:spcAft>
              <a:buNone/>
            </a:pPr>
            <a:r>
              <a:rPr lang="en" sz="1400">
                <a:solidFill>
                  <a:schemeClr val="dk1"/>
                </a:solidFill>
                <a:latin typeface="Nunito"/>
                <a:ea typeface="Nunito"/>
                <a:cs typeface="Nunito"/>
                <a:sym typeface="Nunito"/>
              </a:rPr>
              <a:t>Gordon and Maxey </a:t>
            </a:r>
            <a:endParaRPr sz="2800">
              <a:solidFill>
                <a:schemeClr val="dk1"/>
              </a:solidFill>
              <a:latin typeface="Nunito"/>
              <a:ea typeface="Nunito"/>
              <a:cs typeface="Nunito"/>
              <a:sym typeface="Nunito"/>
            </a:endParaRPr>
          </a:p>
          <a:p>
            <a:pPr marL="0" lvl="0" indent="0" algn="l" rtl="0">
              <a:lnSpc>
                <a:spcPct val="115000"/>
              </a:lnSpc>
              <a:spcBef>
                <a:spcPts val="0"/>
              </a:spcBef>
              <a:spcAft>
                <a:spcPts val="1200"/>
              </a:spcAft>
              <a:buSzPts val="1800"/>
              <a:buNone/>
            </a:pPr>
            <a:endParaRPr sz="1400">
              <a:solidFill>
                <a:schemeClr val="dk1"/>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311700" y="267625"/>
            <a:ext cx="8520600" cy="75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CCFFFF"/>
              </a:buClr>
              <a:buSzPts val="990"/>
              <a:buFont typeface="Tahoma"/>
              <a:buNone/>
            </a:pPr>
            <a:r>
              <a:rPr lang="en" sz="4260" b="1">
                <a:latin typeface="Nunito"/>
                <a:ea typeface="Nunito"/>
                <a:cs typeface="Nunito"/>
                <a:sym typeface="Nunito"/>
              </a:rPr>
              <a:t>Establish a School-Site BTAP!</a:t>
            </a:r>
            <a:endParaRPr sz="2820" b="1">
              <a:latin typeface="Nunito"/>
              <a:ea typeface="Nunito"/>
              <a:cs typeface="Nunito"/>
              <a:sym typeface="Nunito"/>
            </a:endParaRPr>
          </a:p>
        </p:txBody>
      </p:sp>
      <p:sp>
        <p:nvSpPr>
          <p:cNvPr id="222" name="Google Shape;222;p32"/>
          <p:cNvSpPr txBox="1">
            <a:spLocks noGrp="1"/>
          </p:cNvSpPr>
          <p:nvPr>
            <p:ph type="body" idx="1"/>
          </p:nvPr>
        </p:nvSpPr>
        <p:spPr>
          <a:xfrm>
            <a:off x="311700" y="101762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342900" lvl="0" indent="0" algn="l" rtl="0">
              <a:lnSpc>
                <a:spcPct val="90000"/>
              </a:lnSpc>
              <a:spcBef>
                <a:spcPts val="0"/>
              </a:spcBef>
              <a:spcAft>
                <a:spcPts val="0"/>
              </a:spcAft>
              <a:buSzPct val="81081"/>
              <a:buNone/>
            </a:pPr>
            <a:endParaRPr sz="2220">
              <a:solidFill>
                <a:schemeClr val="dk1"/>
              </a:solidFill>
              <a:latin typeface="Nunito"/>
              <a:ea typeface="Nunito"/>
              <a:cs typeface="Nunito"/>
              <a:sym typeface="Nunito"/>
            </a:endParaRPr>
          </a:p>
          <a:p>
            <a:pPr marL="342900" lvl="0" indent="0" algn="l" rtl="0">
              <a:lnSpc>
                <a:spcPct val="90000"/>
              </a:lnSpc>
              <a:spcBef>
                <a:spcPts val="0"/>
              </a:spcBef>
              <a:spcAft>
                <a:spcPts val="0"/>
              </a:spcAft>
              <a:buSzPct val="74380"/>
              <a:buNone/>
            </a:pPr>
            <a:r>
              <a:rPr lang="en" sz="2420" b="1">
                <a:solidFill>
                  <a:schemeClr val="dk1"/>
                </a:solidFill>
                <a:latin typeface="Nunito"/>
                <a:ea typeface="Nunito"/>
                <a:cs typeface="Nunito"/>
                <a:sym typeface="Nunito"/>
              </a:rPr>
              <a:t>THE PAYOFF: </a:t>
            </a:r>
            <a:endParaRPr sz="2420" b="1">
              <a:solidFill>
                <a:schemeClr val="dk1"/>
              </a:solidFill>
              <a:latin typeface="Nunito"/>
              <a:ea typeface="Nunito"/>
              <a:cs typeface="Nunito"/>
              <a:sym typeface="Nunito"/>
            </a:endParaRPr>
          </a:p>
          <a:p>
            <a:pPr marL="0" lvl="0" indent="0" algn="l" rtl="0">
              <a:lnSpc>
                <a:spcPct val="90000"/>
              </a:lnSpc>
              <a:spcBef>
                <a:spcPts val="0"/>
              </a:spcBef>
              <a:spcAft>
                <a:spcPts val="0"/>
              </a:spcAft>
              <a:buSzPct val="81081"/>
              <a:buNone/>
            </a:pPr>
            <a:endParaRPr sz="2220">
              <a:solidFill>
                <a:schemeClr val="dk1"/>
              </a:solidFill>
              <a:latin typeface="Nunito"/>
              <a:ea typeface="Nunito"/>
              <a:cs typeface="Nunito"/>
              <a:sym typeface="Nunito"/>
            </a:endParaRPr>
          </a:p>
          <a:p>
            <a:pPr marL="342900" lvl="0" indent="-280955" algn="l" rtl="0">
              <a:lnSpc>
                <a:spcPct val="90000"/>
              </a:lnSpc>
              <a:spcBef>
                <a:spcPts val="0"/>
              </a:spcBef>
              <a:spcAft>
                <a:spcPts val="0"/>
              </a:spcAft>
              <a:buClr>
                <a:schemeClr val="dk1"/>
              </a:buClr>
              <a:buSzPct val="69369"/>
              <a:buFont typeface="Nunito"/>
              <a:buChar char="●"/>
            </a:pPr>
            <a:r>
              <a:rPr lang="en" sz="2220">
                <a:solidFill>
                  <a:schemeClr val="dk1"/>
                </a:solidFill>
                <a:latin typeface="Nunito"/>
                <a:ea typeface="Nunito"/>
                <a:cs typeface="Nunito"/>
                <a:sym typeface="Nunito"/>
              </a:rPr>
              <a:t>Ease the transition of new educators into the culture of the school</a:t>
            </a:r>
            <a:endParaRPr sz="2220">
              <a:solidFill>
                <a:schemeClr val="dk1"/>
              </a:solidFill>
              <a:latin typeface="Nunito"/>
              <a:ea typeface="Nunito"/>
              <a:cs typeface="Nunito"/>
              <a:sym typeface="Nunito"/>
            </a:endParaRPr>
          </a:p>
          <a:p>
            <a:pPr marL="0" lvl="0" indent="0" algn="l" rtl="0">
              <a:lnSpc>
                <a:spcPct val="90000"/>
              </a:lnSpc>
              <a:spcBef>
                <a:spcPts val="0"/>
              </a:spcBef>
              <a:spcAft>
                <a:spcPts val="0"/>
              </a:spcAft>
              <a:buNone/>
            </a:pPr>
            <a:endParaRPr sz="1000">
              <a:solidFill>
                <a:schemeClr val="dk1"/>
              </a:solidFill>
              <a:latin typeface="Nunito"/>
              <a:ea typeface="Nunito"/>
              <a:cs typeface="Nunito"/>
              <a:sym typeface="Nunito"/>
            </a:endParaRPr>
          </a:p>
          <a:p>
            <a:pPr marL="342900" lvl="0" indent="-280955" algn="l" rtl="0">
              <a:lnSpc>
                <a:spcPct val="90000"/>
              </a:lnSpc>
              <a:spcBef>
                <a:spcPts val="640"/>
              </a:spcBef>
              <a:spcAft>
                <a:spcPts val="0"/>
              </a:spcAft>
              <a:buClr>
                <a:schemeClr val="dk1"/>
              </a:buClr>
              <a:buSzPct val="69369"/>
              <a:buFont typeface="Nunito"/>
              <a:buChar char="●"/>
            </a:pPr>
            <a:r>
              <a:rPr lang="en" sz="2220">
                <a:solidFill>
                  <a:schemeClr val="dk1"/>
                </a:solidFill>
                <a:latin typeface="Nunito"/>
                <a:ea typeface="Nunito"/>
                <a:cs typeface="Nunito"/>
                <a:sym typeface="Nunito"/>
              </a:rPr>
              <a:t>Provide for consistency in course curriculum and the implementation of school rules/discipline</a:t>
            </a:r>
            <a:endParaRPr sz="2220">
              <a:solidFill>
                <a:schemeClr val="dk1"/>
              </a:solidFill>
              <a:latin typeface="Nunito"/>
              <a:ea typeface="Nunito"/>
              <a:cs typeface="Nunito"/>
              <a:sym typeface="Nunito"/>
            </a:endParaRPr>
          </a:p>
          <a:p>
            <a:pPr marL="0" lvl="0" indent="0" algn="l" rtl="0">
              <a:lnSpc>
                <a:spcPct val="90000"/>
              </a:lnSpc>
              <a:spcBef>
                <a:spcPts val="640"/>
              </a:spcBef>
              <a:spcAft>
                <a:spcPts val="0"/>
              </a:spcAft>
              <a:buNone/>
            </a:pPr>
            <a:endParaRPr sz="950">
              <a:solidFill>
                <a:schemeClr val="dk1"/>
              </a:solidFill>
              <a:latin typeface="Nunito"/>
              <a:ea typeface="Nunito"/>
              <a:cs typeface="Nunito"/>
              <a:sym typeface="Nunito"/>
            </a:endParaRPr>
          </a:p>
          <a:p>
            <a:pPr marL="342900" lvl="0" indent="-280955" algn="l" rtl="0">
              <a:lnSpc>
                <a:spcPct val="90000"/>
              </a:lnSpc>
              <a:spcBef>
                <a:spcPts val="640"/>
              </a:spcBef>
              <a:spcAft>
                <a:spcPts val="0"/>
              </a:spcAft>
              <a:buClr>
                <a:schemeClr val="dk1"/>
              </a:buClr>
              <a:buSzPct val="69369"/>
              <a:buFont typeface="Nunito"/>
              <a:buChar char="●"/>
            </a:pPr>
            <a:r>
              <a:rPr lang="en" sz="2220">
                <a:solidFill>
                  <a:schemeClr val="dk1"/>
                </a:solidFill>
                <a:latin typeface="Nunito"/>
                <a:ea typeface="Nunito"/>
                <a:cs typeface="Nunito"/>
                <a:sym typeface="Nunito"/>
              </a:rPr>
              <a:t>Increase the retention of qualified teachers</a:t>
            </a:r>
            <a:endParaRPr sz="2220">
              <a:solidFill>
                <a:schemeClr val="dk1"/>
              </a:solidFill>
              <a:latin typeface="Nunito"/>
              <a:ea typeface="Nunito"/>
              <a:cs typeface="Nunito"/>
              <a:sym typeface="Nunito"/>
            </a:endParaRPr>
          </a:p>
          <a:p>
            <a:pPr marL="0" lvl="0" indent="0" algn="l" rtl="0">
              <a:lnSpc>
                <a:spcPct val="90000"/>
              </a:lnSpc>
              <a:spcBef>
                <a:spcPts val="640"/>
              </a:spcBef>
              <a:spcAft>
                <a:spcPts val="0"/>
              </a:spcAft>
              <a:buNone/>
            </a:pPr>
            <a:endParaRPr sz="950">
              <a:solidFill>
                <a:schemeClr val="dk1"/>
              </a:solidFill>
              <a:latin typeface="Nunito"/>
              <a:ea typeface="Nunito"/>
              <a:cs typeface="Nunito"/>
              <a:sym typeface="Nunito"/>
            </a:endParaRPr>
          </a:p>
          <a:p>
            <a:pPr marL="342900" lvl="0" indent="-280955" algn="l" rtl="0">
              <a:lnSpc>
                <a:spcPct val="90000"/>
              </a:lnSpc>
              <a:spcBef>
                <a:spcPts val="640"/>
              </a:spcBef>
              <a:spcAft>
                <a:spcPts val="0"/>
              </a:spcAft>
              <a:buClr>
                <a:schemeClr val="dk1"/>
              </a:buClr>
              <a:buSzPct val="69369"/>
              <a:buFont typeface="Nunito"/>
              <a:buChar char="●"/>
            </a:pPr>
            <a:r>
              <a:rPr lang="en" sz="2220">
                <a:solidFill>
                  <a:schemeClr val="dk1"/>
                </a:solidFill>
                <a:latin typeface="Nunito"/>
                <a:ea typeface="Nunito"/>
                <a:cs typeface="Nunito"/>
                <a:sym typeface="Nunito"/>
              </a:rPr>
              <a:t>Provide a positive impact on student achievement</a:t>
            </a:r>
            <a:endParaRPr sz="2220">
              <a:solidFill>
                <a:schemeClr val="dk1"/>
              </a:solidFill>
              <a:latin typeface="Nunito"/>
              <a:ea typeface="Nunito"/>
              <a:cs typeface="Nunito"/>
              <a:sym typeface="Nunito"/>
            </a:endParaRPr>
          </a:p>
          <a:p>
            <a:pPr marL="342900" lvl="0" indent="-190500" algn="l" rtl="0">
              <a:lnSpc>
                <a:spcPct val="90000"/>
              </a:lnSpc>
              <a:spcBef>
                <a:spcPts val="640"/>
              </a:spcBef>
              <a:spcAft>
                <a:spcPts val="0"/>
              </a:spcAft>
              <a:buClr>
                <a:schemeClr val="dk1"/>
              </a:buClr>
              <a:buSzPct val="42117"/>
              <a:buFont typeface="Arial"/>
              <a:buNone/>
            </a:pPr>
            <a:endParaRPr sz="2220">
              <a:solidFill>
                <a:schemeClr val="dk1"/>
              </a:solidFill>
              <a:latin typeface="Nunito"/>
              <a:ea typeface="Nunito"/>
              <a:cs typeface="Nunito"/>
              <a:sym typeface="Nunito"/>
            </a:endParaRPr>
          </a:p>
          <a:p>
            <a:pPr marL="0" lvl="0" indent="0" algn="l" rtl="0">
              <a:lnSpc>
                <a:spcPct val="105000"/>
              </a:lnSpc>
              <a:spcBef>
                <a:spcPts val="0"/>
              </a:spcBef>
              <a:spcAft>
                <a:spcPts val="1200"/>
              </a:spcAft>
              <a:buSzPct val="90776"/>
              <a:buNone/>
            </a:pPr>
            <a:endParaRPr sz="1030">
              <a:latin typeface="Nunito"/>
              <a:ea typeface="Nunito"/>
              <a:cs typeface="Nunito"/>
              <a:sym typeface="Nunito"/>
            </a:endParaRPr>
          </a:p>
        </p:txBody>
      </p:sp>
      <p:pic>
        <p:nvPicPr>
          <p:cNvPr id="223" name="Google Shape;223;p32"/>
          <p:cNvPicPr preferRelativeResize="0"/>
          <p:nvPr/>
        </p:nvPicPr>
        <p:blipFill>
          <a:blip r:embed="rId3">
            <a:alphaModFix/>
          </a:blip>
          <a:stretch>
            <a:fillRect/>
          </a:stretch>
        </p:blipFill>
        <p:spPr>
          <a:xfrm>
            <a:off x="7375275" y="2571750"/>
            <a:ext cx="1677900" cy="206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311700" y="200725"/>
            <a:ext cx="8520600" cy="8169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ts val="891"/>
              <a:buFont typeface="Arial"/>
              <a:buNone/>
            </a:pPr>
            <a:r>
              <a:rPr lang="en" sz="4260" b="1">
                <a:latin typeface="Nunito"/>
                <a:ea typeface="Nunito"/>
                <a:cs typeface="Nunito"/>
                <a:sym typeface="Nunito"/>
              </a:rPr>
              <a:t>Mentor Preparation/Selection</a:t>
            </a:r>
            <a:endParaRPr/>
          </a:p>
        </p:txBody>
      </p:sp>
      <p:sp>
        <p:nvSpPr>
          <p:cNvPr id="229" name="Google Shape;229;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914400" lvl="0" indent="-321799" algn="l" rtl="0">
              <a:lnSpc>
                <a:spcPct val="100000"/>
              </a:lnSpc>
              <a:spcBef>
                <a:spcPts val="640"/>
              </a:spcBef>
              <a:spcAft>
                <a:spcPts val="0"/>
              </a:spcAft>
              <a:buClr>
                <a:schemeClr val="dk1"/>
              </a:buClr>
              <a:buSzPct val="100000"/>
              <a:buFont typeface="Nunito"/>
              <a:buChar char="●"/>
            </a:pPr>
            <a:r>
              <a:rPr lang="en" sz="1893">
                <a:solidFill>
                  <a:schemeClr val="dk1"/>
                </a:solidFill>
                <a:latin typeface="Nunito"/>
                <a:ea typeface="Nunito"/>
                <a:cs typeface="Nunito"/>
                <a:sym typeface="Nunito"/>
              </a:rPr>
              <a:t>Current mentors must have completed Clinical Educator Training</a:t>
            </a:r>
            <a:endParaRPr sz="1893">
              <a:solidFill>
                <a:schemeClr val="dk1"/>
              </a:solidFill>
              <a:latin typeface="Nunito"/>
              <a:ea typeface="Nunito"/>
              <a:cs typeface="Nunito"/>
              <a:sym typeface="Nunito"/>
            </a:endParaRPr>
          </a:p>
          <a:p>
            <a:pPr marL="914400" lvl="0" indent="0" algn="l" rtl="0">
              <a:lnSpc>
                <a:spcPct val="100000"/>
              </a:lnSpc>
              <a:spcBef>
                <a:spcPts val="640"/>
              </a:spcBef>
              <a:spcAft>
                <a:spcPts val="0"/>
              </a:spcAft>
              <a:buSzPct val="122693"/>
              <a:buNone/>
            </a:pPr>
            <a:endParaRPr sz="1893">
              <a:solidFill>
                <a:schemeClr val="dk1"/>
              </a:solidFill>
              <a:latin typeface="Nunito"/>
              <a:ea typeface="Nunito"/>
              <a:cs typeface="Nunito"/>
              <a:sym typeface="Nunito"/>
            </a:endParaRPr>
          </a:p>
          <a:p>
            <a:pPr marL="914400" lvl="0" indent="-321799" algn="l" rtl="0">
              <a:lnSpc>
                <a:spcPct val="100000"/>
              </a:lnSpc>
              <a:spcBef>
                <a:spcPts val="0"/>
              </a:spcBef>
              <a:spcAft>
                <a:spcPts val="0"/>
              </a:spcAft>
              <a:buClr>
                <a:schemeClr val="dk1"/>
              </a:buClr>
              <a:buSzPct val="100000"/>
              <a:buFont typeface="Nunito"/>
              <a:buChar char="●"/>
            </a:pPr>
            <a:r>
              <a:rPr lang="en" sz="1893">
                <a:solidFill>
                  <a:schemeClr val="dk1"/>
                </a:solidFill>
                <a:latin typeface="Nunito"/>
                <a:ea typeface="Nunito"/>
                <a:cs typeface="Nunito"/>
                <a:sym typeface="Nunito"/>
              </a:rPr>
              <a:t>Professional Certificate with a minimum 3 years of effective teaching</a:t>
            </a:r>
            <a:endParaRPr sz="1893">
              <a:solidFill>
                <a:schemeClr val="dk1"/>
              </a:solidFill>
              <a:latin typeface="Nunito"/>
              <a:ea typeface="Nunito"/>
              <a:cs typeface="Nunito"/>
              <a:sym typeface="Nunito"/>
            </a:endParaRPr>
          </a:p>
          <a:p>
            <a:pPr marL="914400" lvl="0" indent="0" algn="l" rtl="0">
              <a:lnSpc>
                <a:spcPct val="100000"/>
              </a:lnSpc>
              <a:spcBef>
                <a:spcPts val="0"/>
              </a:spcBef>
              <a:spcAft>
                <a:spcPts val="0"/>
              </a:spcAft>
              <a:buSzPct val="142053"/>
              <a:buNone/>
            </a:pPr>
            <a:endParaRPr sz="1635">
              <a:solidFill>
                <a:schemeClr val="dk1"/>
              </a:solidFill>
              <a:latin typeface="Nunito"/>
              <a:ea typeface="Nunito"/>
              <a:cs typeface="Nunito"/>
              <a:sym typeface="Nunito"/>
            </a:endParaRPr>
          </a:p>
          <a:p>
            <a:pPr marL="914400" lvl="0" indent="-315484" algn="l" rtl="0">
              <a:lnSpc>
                <a:spcPct val="100000"/>
              </a:lnSpc>
              <a:spcBef>
                <a:spcPts val="0"/>
              </a:spcBef>
              <a:spcAft>
                <a:spcPts val="0"/>
              </a:spcAft>
              <a:buClr>
                <a:schemeClr val="dk1"/>
              </a:buClr>
              <a:buSzPct val="90567"/>
              <a:buFont typeface="Nunito"/>
              <a:buChar char="●"/>
            </a:pPr>
            <a:r>
              <a:rPr lang="en" sz="1948">
                <a:solidFill>
                  <a:schemeClr val="dk1"/>
                </a:solidFill>
                <a:latin typeface="Nunito"/>
                <a:ea typeface="Nunito"/>
                <a:cs typeface="Nunito"/>
                <a:sym typeface="Nunito"/>
              </a:rPr>
              <a:t>Be familiar with the Educator Accomplished Practices</a:t>
            </a:r>
            <a:endParaRPr sz="1948">
              <a:solidFill>
                <a:schemeClr val="dk1"/>
              </a:solidFill>
              <a:latin typeface="Nunito"/>
              <a:ea typeface="Nunito"/>
              <a:cs typeface="Nunito"/>
              <a:sym typeface="Nunito"/>
            </a:endParaRPr>
          </a:p>
          <a:p>
            <a:pPr marL="914400" lvl="0" indent="0" algn="l" rtl="0">
              <a:lnSpc>
                <a:spcPct val="100000"/>
              </a:lnSpc>
              <a:spcBef>
                <a:spcPts val="0"/>
              </a:spcBef>
              <a:spcAft>
                <a:spcPts val="0"/>
              </a:spcAft>
              <a:buSzPct val="119228"/>
              <a:buNone/>
            </a:pPr>
            <a:endParaRPr sz="1948">
              <a:solidFill>
                <a:schemeClr val="dk1"/>
              </a:solidFill>
              <a:latin typeface="Nunito"/>
              <a:ea typeface="Nunito"/>
              <a:cs typeface="Nunito"/>
              <a:sym typeface="Nunito"/>
            </a:endParaRPr>
          </a:p>
          <a:p>
            <a:pPr marL="914400" lvl="0" indent="-324534" algn="l" rtl="0">
              <a:lnSpc>
                <a:spcPct val="100000"/>
              </a:lnSpc>
              <a:spcBef>
                <a:spcPts val="560"/>
              </a:spcBef>
              <a:spcAft>
                <a:spcPts val="0"/>
              </a:spcAft>
              <a:buClr>
                <a:schemeClr val="dk1"/>
              </a:buClr>
              <a:buSzPct val="100000"/>
              <a:buFont typeface="Nunito"/>
              <a:buChar char="●"/>
            </a:pPr>
            <a:r>
              <a:rPr lang="en" sz="1948">
                <a:solidFill>
                  <a:schemeClr val="dk1"/>
                </a:solidFill>
                <a:latin typeface="Nunito"/>
                <a:ea typeface="Nunito"/>
                <a:cs typeface="Nunito"/>
                <a:sym typeface="Nunito"/>
              </a:rPr>
              <a:t>Be able to establish positive relationships</a:t>
            </a:r>
            <a:endParaRPr sz="1948">
              <a:solidFill>
                <a:schemeClr val="dk1"/>
              </a:solidFill>
              <a:latin typeface="Nunito"/>
              <a:ea typeface="Nunito"/>
              <a:cs typeface="Nunito"/>
              <a:sym typeface="Nunito"/>
            </a:endParaRPr>
          </a:p>
          <a:p>
            <a:pPr marL="914400" lvl="0" indent="0" algn="l" rtl="0">
              <a:lnSpc>
                <a:spcPct val="100000"/>
              </a:lnSpc>
              <a:spcBef>
                <a:spcPts val="560"/>
              </a:spcBef>
              <a:spcAft>
                <a:spcPts val="0"/>
              </a:spcAft>
              <a:buSzPct val="119228"/>
              <a:buNone/>
            </a:pPr>
            <a:endParaRPr sz="1948">
              <a:solidFill>
                <a:schemeClr val="dk1"/>
              </a:solidFill>
              <a:latin typeface="Nunito"/>
              <a:ea typeface="Nunito"/>
              <a:cs typeface="Nunito"/>
              <a:sym typeface="Nunito"/>
            </a:endParaRPr>
          </a:p>
          <a:p>
            <a:pPr marL="914400" lvl="0" indent="-324534" algn="l" rtl="0">
              <a:lnSpc>
                <a:spcPct val="100000"/>
              </a:lnSpc>
              <a:spcBef>
                <a:spcPts val="560"/>
              </a:spcBef>
              <a:spcAft>
                <a:spcPts val="0"/>
              </a:spcAft>
              <a:buClr>
                <a:schemeClr val="dk1"/>
              </a:buClr>
              <a:buSzPct val="100000"/>
              <a:buFont typeface="Nunito"/>
              <a:buChar char="●"/>
            </a:pPr>
            <a:r>
              <a:rPr lang="en" sz="1948">
                <a:solidFill>
                  <a:schemeClr val="dk1"/>
                </a:solidFill>
                <a:latin typeface="Nunito"/>
                <a:ea typeface="Nunito"/>
                <a:cs typeface="Nunito"/>
                <a:sym typeface="Nunito"/>
              </a:rPr>
              <a:t>Be able to model effective teaching practices</a:t>
            </a:r>
            <a:endParaRPr sz="1948">
              <a:solidFill>
                <a:schemeClr val="dk1"/>
              </a:solidFill>
              <a:latin typeface="Nunito"/>
              <a:ea typeface="Nunito"/>
              <a:cs typeface="Nunito"/>
              <a:sym typeface="Nunito"/>
            </a:endParaRPr>
          </a:p>
          <a:p>
            <a:pPr marL="914400" lvl="0" indent="0" algn="l" rtl="0">
              <a:lnSpc>
                <a:spcPct val="100000"/>
              </a:lnSpc>
              <a:spcBef>
                <a:spcPts val="560"/>
              </a:spcBef>
              <a:spcAft>
                <a:spcPts val="0"/>
              </a:spcAft>
              <a:buSzPct val="98917"/>
              <a:buNone/>
            </a:pPr>
            <a:endParaRPr sz="2348">
              <a:solidFill>
                <a:schemeClr val="dk1"/>
              </a:solidFill>
              <a:latin typeface="Nunito"/>
              <a:ea typeface="Nunito"/>
              <a:cs typeface="Nunito"/>
              <a:sym typeface="Nunito"/>
            </a:endParaRPr>
          </a:p>
          <a:p>
            <a:pPr marL="914400" lvl="0" indent="-324534" algn="l" rtl="0">
              <a:lnSpc>
                <a:spcPct val="100000"/>
              </a:lnSpc>
              <a:spcBef>
                <a:spcPts val="560"/>
              </a:spcBef>
              <a:spcAft>
                <a:spcPts val="0"/>
              </a:spcAft>
              <a:buClr>
                <a:schemeClr val="dk1"/>
              </a:buClr>
              <a:buSzPct val="100000"/>
              <a:buFont typeface="Nunito"/>
              <a:buChar char="●"/>
            </a:pPr>
            <a:r>
              <a:rPr lang="en" sz="1948">
                <a:solidFill>
                  <a:schemeClr val="dk1"/>
                </a:solidFill>
                <a:latin typeface="Nunito"/>
                <a:ea typeface="Nunito"/>
                <a:cs typeface="Nunito"/>
                <a:sym typeface="Nunito"/>
              </a:rPr>
              <a:t>Have a proven classroom management plan</a:t>
            </a:r>
            <a:endParaRPr sz="1948">
              <a:solidFill>
                <a:schemeClr val="dk1"/>
              </a:solidFill>
              <a:latin typeface="Nunito"/>
              <a:ea typeface="Nunito"/>
              <a:cs typeface="Nunito"/>
              <a:sym typeface="Nunito"/>
            </a:endParaRPr>
          </a:p>
          <a:p>
            <a:pPr marL="914400" lvl="0" indent="0" algn="l" rtl="0">
              <a:lnSpc>
                <a:spcPct val="100000"/>
              </a:lnSpc>
              <a:spcBef>
                <a:spcPts val="560"/>
              </a:spcBef>
              <a:spcAft>
                <a:spcPts val="0"/>
              </a:spcAft>
              <a:buSzPct val="119228"/>
              <a:buNone/>
            </a:pPr>
            <a:endParaRPr sz="1948">
              <a:solidFill>
                <a:schemeClr val="dk1"/>
              </a:solidFill>
              <a:latin typeface="Nunito"/>
              <a:ea typeface="Nunito"/>
              <a:cs typeface="Nunito"/>
              <a:sym typeface="Nunito"/>
            </a:endParaRPr>
          </a:p>
          <a:p>
            <a:pPr marL="914400" lvl="0" indent="-324534" algn="l" rtl="0">
              <a:lnSpc>
                <a:spcPct val="100000"/>
              </a:lnSpc>
              <a:spcBef>
                <a:spcPts val="560"/>
              </a:spcBef>
              <a:spcAft>
                <a:spcPts val="0"/>
              </a:spcAft>
              <a:buClr>
                <a:schemeClr val="dk1"/>
              </a:buClr>
              <a:buSzPct val="100000"/>
              <a:buFont typeface="Nunito"/>
              <a:buChar char="●"/>
            </a:pPr>
            <a:r>
              <a:rPr lang="en" sz="1948">
                <a:solidFill>
                  <a:schemeClr val="dk1"/>
                </a:solidFill>
                <a:latin typeface="Nunito"/>
                <a:ea typeface="Nunito"/>
                <a:cs typeface="Nunito"/>
                <a:sym typeface="Nunito"/>
              </a:rPr>
              <a:t>Be skilled in effective planning and time management</a:t>
            </a:r>
            <a:endParaRPr sz="2348">
              <a:solidFill>
                <a:schemeClr val="dk1"/>
              </a:solidFill>
              <a:latin typeface="Nunito"/>
              <a:ea typeface="Nunito"/>
              <a:cs typeface="Nunito"/>
              <a:sym typeface="Nunito"/>
            </a:endParaRPr>
          </a:p>
          <a:p>
            <a:pPr marL="914400" lvl="0" indent="0" algn="l" rtl="0">
              <a:lnSpc>
                <a:spcPct val="100000"/>
              </a:lnSpc>
              <a:spcBef>
                <a:spcPts val="0"/>
              </a:spcBef>
              <a:spcAft>
                <a:spcPts val="0"/>
              </a:spcAft>
              <a:buSzPct val="160399"/>
              <a:buNone/>
            </a:pPr>
            <a:endParaRPr sz="1448">
              <a:solidFill>
                <a:schemeClr val="dk1"/>
              </a:solidFill>
              <a:latin typeface="Nunito"/>
              <a:ea typeface="Nunito"/>
              <a:cs typeface="Nunito"/>
              <a:sym typeface="Nunito"/>
            </a:endParaRPr>
          </a:p>
        </p:txBody>
      </p:sp>
      <p:pic>
        <p:nvPicPr>
          <p:cNvPr id="230" name="Google Shape;230;p33"/>
          <p:cNvPicPr preferRelativeResize="0"/>
          <p:nvPr/>
        </p:nvPicPr>
        <p:blipFill>
          <a:blip r:embed="rId3">
            <a:alphaModFix/>
          </a:blip>
          <a:stretch>
            <a:fillRect/>
          </a:stretch>
        </p:blipFill>
        <p:spPr>
          <a:xfrm>
            <a:off x="6766850" y="3351874"/>
            <a:ext cx="1830200" cy="1715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451975" y="1021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Let’s Build Our Perfect Mentor Together</a:t>
            </a:r>
            <a:endParaRPr/>
          </a:p>
        </p:txBody>
      </p:sp>
      <p:sp>
        <p:nvSpPr>
          <p:cNvPr id="236" name="Google Shape;236;p34"/>
          <p:cNvSpPr txBox="1">
            <a:spLocks noGrp="1"/>
          </p:cNvSpPr>
          <p:nvPr>
            <p:ph type="body" idx="1"/>
          </p:nvPr>
        </p:nvSpPr>
        <p:spPr>
          <a:xfrm>
            <a:off x="311700" y="810500"/>
            <a:ext cx="8520600" cy="37584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
              <a:t>Use your handout to follow along . . . . . . . . . . . . </a:t>
            </a:r>
            <a:endParaRPr/>
          </a:p>
        </p:txBody>
      </p:sp>
      <p:pic>
        <p:nvPicPr>
          <p:cNvPr id="237" name="Google Shape;237;p34"/>
          <p:cNvPicPr preferRelativeResize="0"/>
          <p:nvPr/>
        </p:nvPicPr>
        <p:blipFill>
          <a:blip r:embed="rId3">
            <a:alphaModFix/>
          </a:blip>
          <a:stretch>
            <a:fillRect/>
          </a:stretch>
        </p:blipFill>
        <p:spPr>
          <a:xfrm>
            <a:off x="2608175" y="1397450"/>
            <a:ext cx="2576625" cy="33536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311700" y="237675"/>
            <a:ext cx="8520600" cy="7800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ts val="891"/>
              <a:buFont typeface="Arial"/>
              <a:buNone/>
            </a:pPr>
            <a:r>
              <a:rPr lang="en" sz="4260" b="1">
                <a:latin typeface="Nunito"/>
                <a:ea typeface="Nunito"/>
                <a:cs typeface="Nunito"/>
                <a:sym typeface="Nunito"/>
              </a:rPr>
              <a:t>Characteristics of a Good Mentor</a:t>
            </a:r>
            <a:endParaRPr sz="3359" b="1">
              <a:latin typeface="Nunito"/>
              <a:ea typeface="Nunito"/>
              <a:cs typeface="Nunito"/>
              <a:sym typeface="Nunito"/>
            </a:endParaRPr>
          </a:p>
          <a:p>
            <a:pPr marL="0" lvl="0" indent="0" algn="l" rtl="0">
              <a:lnSpc>
                <a:spcPct val="100000"/>
              </a:lnSpc>
              <a:spcBef>
                <a:spcPts val="0"/>
              </a:spcBef>
              <a:spcAft>
                <a:spcPts val="0"/>
              </a:spcAft>
              <a:buClr>
                <a:schemeClr val="dk1"/>
              </a:buClr>
              <a:buSzPct val="51561"/>
              <a:buFont typeface="Arial"/>
              <a:buNone/>
            </a:pPr>
            <a:endParaRPr sz="1920" b="1">
              <a:latin typeface="Nunito"/>
              <a:ea typeface="Nunito"/>
              <a:cs typeface="Nunito"/>
              <a:sym typeface="Nunito"/>
            </a:endParaRPr>
          </a:p>
          <a:p>
            <a:pPr marL="0" lvl="0" indent="0" algn="l" rtl="0">
              <a:lnSpc>
                <a:spcPct val="100000"/>
              </a:lnSpc>
              <a:spcBef>
                <a:spcPts val="0"/>
              </a:spcBef>
              <a:spcAft>
                <a:spcPts val="0"/>
              </a:spcAft>
              <a:buSzPct val="86419"/>
              <a:buNone/>
            </a:pPr>
            <a:endParaRPr/>
          </a:p>
        </p:txBody>
      </p:sp>
      <p:sp>
        <p:nvSpPr>
          <p:cNvPr id="243" name="Google Shape;243;p35"/>
          <p:cNvSpPr txBox="1">
            <a:spLocks noGrp="1"/>
          </p:cNvSpPr>
          <p:nvPr>
            <p:ph type="body" idx="1"/>
          </p:nvPr>
        </p:nvSpPr>
        <p:spPr>
          <a:xfrm>
            <a:off x="311700" y="1017675"/>
            <a:ext cx="3999900" cy="3416400"/>
          </a:xfrm>
          <a:prstGeom prst="rect">
            <a:avLst/>
          </a:prstGeom>
          <a:noFill/>
          <a:ln>
            <a:noFill/>
          </a:ln>
        </p:spPr>
        <p:txBody>
          <a:bodyPr spcFirstLastPara="1" wrap="square" lIns="91425" tIns="91425" rIns="91425" bIns="91425" anchor="t" anchorCtr="0">
            <a:normAutofit/>
          </a:bodyPr>
          <a:lstStyle/>
          <a:p>
            <a:pPr marL="342900" lvl="0" indent="-311150" algn="l" rtl="0">
              <a:lnSpc>
                <a:spcPct val="80000"/>
              </a:lnSpc>
              <a:spcBef>
                <a:spcPts val="0"/>
              </a:spcBef>
              <a:spcAft>
                <a:spcPts val="0"/>
              </a:spcAft>
              <a:buClr>
                <a:schemeClr val="dk1"/>
              </a:buClr>
              <a:buSzPts val="1600"/>
              <a:buFont typeface="Nunito"/>
              <a:buChar char="●"/>
            </a:pPr>
            <a:r>
              <a:rPr lang="en" sz="2300">
                <a:solidFill>
                  <a:schemeClr val="dk1"/>
                </a:solidFill>
                <a:latin typeface="Nunito"/>
                <a:ea typeface="Nunito"/>
                <a:cs typeface="Nunito"/>
                <a:sym typeface="Nunito"/>
              </a:rPr>
              <a:t>Approachable</a:t>
            </a:r>
            <a:endParaRPr sz="900">
              <a:solidFill>
                <a:schemeClr val="dk1"/>
              </a:solidFill>
              <a:latin typeface="Nunito"/>
              <a:ea typeface="Nunito"/>
              <a:cs typeface="Nunito"/>
              <a:sym typeface="Nunito"/>
            </a:endParaRPr>
          </a:p>
          <a:p>
            <a:pPr marL="342900" lvl="0" indent="-311150" algn="l" rtl="0">
              <a:lnSpc>
                <a:spcPct val="80000"/>
              </a:lnSpc>
              <a:spcBef>
                <a:spcPts val="560"/>
              </a:spcBef>
              <a:spcAft>
                <a:spcPts val="0"/>
              </a:spcAft>
              <a:buClr>
                <a:schemeClr val="dk1"/>
              </a:buClr>
              <a:buSzPts val="1600"/>
              <a:buFont typeface="Nunito"/>
              <a:buChar char="●"/>
            </a:pPr>
            <a:r>
              <a:rPr lang="en" sz="2300">
                <a:solidFill>
                  <a:schemeClr val="dk1"/>
                </a:solidFill>
                <a:latin typeface="Nunito"/>
                <a:ea typeface="Nunito"/>
                <a:cs typeface="Nunito"/>
                <a:sym typeface="Nunito"/>
              </a:rPr>
              <a:t>Ethical</a:t>
            </a:r>
            <a:endParaRPr sz="900">
              <a:solidFill>
                <a:schemeClr val="dk1"/>
              </a:solidFill>
              <a:latin typeface="Nunito"/>
              <a:ea typeface="Nunito"/>
              <a:cs typeface="Nunito"/>
              <a:sym typeface="Nunito"/>
            </a:endParaRPr>
          </a:p>
          <a:p>
            <a:pPr marL="342900" lvl="0" indent="-311150" algn="l" rtl="0">
              <a:lnSpc>
                <a:spcPct val="80000"/>
              </a:lnSpc>
              <a:spcBef>
                <a:spcPts val="560"/>
              </a:spcBef>
              <a:spcAft>
                <a:spcPts val="0"/>
              </a:spcAft>
              <a:buClr>
                <a:schemeClr val="dk1"/>
              </a:buClr>
              <a:buSzPts val="1600"/>
              <a:buFont typeface="Nunito"/>
              <a:buChar char="●"/>
            </a:pPr>
            <a:r>
              <a:rPr lang="en" sz="2300">
                <a:solidFill>
                  <a:schemeClr val="dk1"/>
                </a:solidFill>
                <a:latin typeface="Nunito"/>
                <a:ea typeface="Nunito"/>
                <a:cs typeface="Nunito"/>
                <a:sym typeface="Nunito"/>
              </a:rPr>
              <a:t>Enthusiastic</a:t>
            </a:r>
            <a:endParaRPr sz="900">
              <a:solidFill>
                <a:schemeClr val="dk1"/>
              </a:solidFill>
              <a:latin typeface="Nunito"/>
              <a:ea typeface="Nunito"/>
              <a:cs typeface="Nunito"/>
              <a:sym typeface="Nunito"/>
            </a:endParaRPr>
          </a:p>
          <a:p>
            <a:pPr marL="342900" lvl="0" indent="-311150" algn="l" rtl="0">
              <a:lnSpc>
                <a:spcPct val="80000"/>
              </a:lnSpc>
              <a:spcBef>
                <a:spcPts val="560"/>
              </a:spcBef>
              <a:spcAft>
                <a:spcPts val="0"/>
              </a:spcAft>
              <a:buClr>
                <a:schemeClr val="dk1"/>
              </a:buClr>
              <a:buSzPts val="1600"/>
              <a:buFont typeface="Nunito"/>
              <a:buChar char="●"/>
            </a:pPr>
            <a:r>
              <a:rPr lang="en" sz="2300">
                <a:solidFill>
                  <a:schemeClr val="dk1"/>
                </a:solidFill>
                <a:latin typeface="Nunito"/>
                <a:ea typeface="Nunito"/>
                <a:cs typeface="Nunito"/>
                <a:sym typeface="Nunito"/>
              </a:rPr>
              <a:t>Competent</a:t>
            </a:r>
            <a:endParaRPr sz="900">
              <a:solidFill>
                <a:schemeClr val="dk1"/>
              </a:solidFill>
              <a:latin typeface="Nunito"/>
              <a:ea typeface="Nunito"/>
              <a:cs typeface="Nunito"/>
              <a:sym typeface="Nunito"/>
            </a:endParaRPr>
          </a:p>
          <a:p>
            <a:pPr marL="342900" lvl="0" indent="-311150" algn="l" rtl="0">
              <a:lnSpc>
                <a:spcPct val="80000"/>
              </a:lnSpc>
              <a:spcBef>
                <a:spcPts val="560"/>
              </a:spcBef>
              <a:spcAft>
                <a:spcPts val="0"/>
              </a:spcAft>
              <a:buClr>
                <a:schemeClr val="dk1"/>
              </a:buClr>
              <a:buSzPts val="1600"/>
              <a:buFont typeface="Nunito"/>
              <a:buChar char="●"/>
            </a:pPr>
            <a:r>
              <a:rPr lang="en" sz="2300">
                <a:solidFill>
                  <a:schemeClr val="dk1"/>
                </a:solidFill>
                <a:latin typeface="Nunito"/>
                <a:ea typeface="Nunito"/>
                <a:cs typeface="Nunito"/>
                <a:sym typeface="Nunito"/>
              </a:rPr>
              <a:t>Sincere</a:t>
            </a:r>
            <a:endParaRPr sz="900">
              <a:solidFill>
                <a:schemeClr val="dk1"/>
              </a:solidFill>
              <a:latin typeface="Nunito"/>
              <a:ea typeface="Nunito"/>
              <a:cs typeface="Nunito"/>
              <a:sym typeface="Nunito"/>
            </a:endParaRPr>
          </a:p>
          <a:p>
            <a:pPr marL="342900" lvl="0" indent="-311150" algn="l" rtl="0">
              <a:lnSpc>
                <a:spcPct val="80000"/>
              </a:lnSpc>
              <a:spcBef>
                <a:spcPts val="560"/>
              </a:spcBef>
              <a:spcAft>
                <a:spcPts val="0"/>
              </a:spcAft>
              <a:buClr>
                <a:schemeClr val="dk1"/>
              </a:buClr>
              <a:buSzPts val="1600"/>
              <a:buFont typeface="Nunito"/>
              <a:buChar char="●"/>
            </a:pPr>
            <a:r>
              <a:rPr lang="en" sz="2300">
                <a:solidFill>
                  <a:schemeClr val="dk1"/>
                </a:solidFill>
                <a:latin typeface="Nunito"/>
                <a:ea typeface="Nunito"/>
                <a:cs typeface="Nunito"/>
                <a:sym typeface="Nunito"/>
              </a:rPr>
              <a:t>Ability to listen</a:t>
            </a:r>
            <a:endParaRPr sz="900">
              <a:solidFill>
                <a:schemeClr val="dk1"/>
              </a:solidFill>
              <a:latin typeface="Nunito"/>
              <a:ea typeface="Nunito"/>
              <a:cs typeface="Nunito"/>
              <a:sym typeface="Nunito"/>
            </a:endParaRPr>
          </a:p>
          <a:p>
            <a:pPr marL="342900" lvl="0" indent="-323850" algn="l" rtl="0">
              <a:lnSpc>
                <a:spcPct val="80000"/>
              </a:lnSpc>
              <a:spcBef>
                <a:spcPts val="560"/>
              </a:spcBef>
              <a:spcAft>
                <a:spcPts val="0"/>
              </a:spcAft>
              <a:buClr>
                <a:schemeClr val="dk1"/>
              </a:buClr>
              <a:buSzPts val="1800"/>
              <a:buFont typeface="Nunito"/>
              <a:buChar char="●"/>
            </a:pPr>
            <a:r>
              <a:rPr lang="en" sz="2300">
                <a:solidFill>
                  <a:schemeClr val="dk1"/>
                </a:solidFill>
                <a:latin typeface="Nunito"/>
                <a:ea typeface="Nunito"/>
                <a:cs typeface="Nunito"/>
                <a:sym typeface="Nunito"/>
              </a:rPr>
              <a:t>Willing to spend tim</a:t>
            </a:r>
            <a:r>
              <a:rPr lang="en" sz="2400">
                <a:solidFill>
                  <a:schemeClr val="dk1"/>
                </a:solidFill>
                <a:latin typeface="Nunito"/>
                <a:ea typeface="Nunito"/>
                <a:cs typeface="Nunito"/>
                <a:sym typeface="Nunito"/>
              </a:rPr>
              <a:t>e</a:t>
            </a:r>
            <a:endParaRPr sz="1000">
              <a:solidFill>
                <a:schemeClr val="dk1"/>
              </a:solidFill>
              <a:latin typeface="Nunito"/>
              <a:ea typeface="Nunito"/>
              <a:cs typeface="Nunito"/>
              <a:sym typeface="Nunito"/>
            </a:endParaRPr>
          </a:p>
          <a:p>
            <a:pPr marL="0" lvl="0" indent="0" algn="l" rtl="0">
              <a:lnSpc>
                <a:spcPct val="95000"/>
              </a:lnSpc>
              <a:spcBef>
                <a:spcPts val="0"/>
              </a:spcBef>
              <a:spcAft>
                <a:spcPts val="1200"/>
              </a:spcAft>
              <a:buSzPts val="1400"/>
              <a:buNone/>
            </a:pPr>
            <a:endParaRPr sz="1000">
              <a:solidFill>
                <a:schemeClr val="dk1"/>
              </a:solidFill>
              <a:latin typeface="Nunito"/>
              <a:ea typeface="Nunito"/>
              <a:cs typeface="Nunito"/>
              <a:sym typeface="Nunito"/>
            </a:endParaRPr>
          </a:p>
        </p:txBody>
      </p:sp>
      <p:sp>
        <p:nvSpPr>
          <p:cNvPr id="244" name="Google Shape;244;p35"/>
          <p:cNvSpPr txBox="1">
            <a:spLocks noGrp="1"/>
          </p:cNvSpPr>
          <p:nvPr>
            <p:ph type="body" idx="2"/>
          </p:nvPr>
        </p:nvSpPr>
        <p:spPr>
          <a:xfrm>
            <a:off x="4232850" y="931600"/>
            <a:ext cx="3999900" cy="3416400"/>
          </a:xfrm>
          <a:prstGeom prst="rect">
            <a:avLst/>
          </a:prstGeom>
          <a:noFill/>
          <a:ln>
            <a:noFill/>
          </a:ln>
        </p:spPr>
        <p:txBody>
          <a:bodyPr spcFirstLastPara="1" wrap="square" lIns="91425" tIns="91425" rIns="91425" bIns="91425" anchor="t" anchorCtr="0">
            <a:normAutofit/>
          </a:bodyPr>
          <a:lstStyle/>
          <a:p>
            <a:pPr marL="342900" lvl="0" indent="-313847" algn="l" rtl="0">
              <a:lnSpc>
                <a:spcPct val="80000"/>
              </a:lnSpc>
              <a:spcBef>
                <a:spcPts val="0"/>
              </a:spcBef>
              <a:spcAft>
                <a:spcPts val="0"/>
              </a:spcAft>
              <a:buClr>
                <a:schemeClr val="dk1"/>
              </a:buClr>
              <a:buSzPts val="1642"/>
              <a:buFont typeface="Nunito"/>
              <a:buChar char="●"/>
            </a:pPr>
            <a:r>
              <a:rPr lang="en" sz="2290">
                <a:solidFill>
                  <a:schemeClr val="dk1"/>
                </a:solidFill>
                <a:latin typeface="Nunito"/>
                <a:ea typeface="Nunito"/>
                <a:cs typeface="Nunito"/>
                <a:sym typeface="Nunito"/>
              </a:rPr>
              <a:t>Cooperative</a:t>
            </a:r>
            <a:endParaRPr sz="2660">
              <a:solidFill>
                <a:schemeClr val="dk1"/>
              </a:solidFill>
              <a:latin typeface="Nunito"/>
              <a:ea typeface="Nunito"/>
              <a:cs typeface="Nunito"/>
              <a:sym typeface="Nunito"/>
            </a:endParaRPr>
          </a:p>
          <a:p>
            <a:pPr marL="342900" lvl="0" indent="-313847" algn="l" rtl="0">
              <a:lnSpc>
                <a:spcPct val="80000"/>
              </a:lnSpc>
              <a:spcBef>
                <a:spcPts val="560"/>
              </a:spcBef>
              <a:spcAft>
                <a:spcPts val="0"/>
              </a:spcAft>
              <a:buClr>
                <a:schemeClr val="dk1"/>
              </a:buClr>
              <a:buSzPts val="1642"/>
              <a:buFont typeface="Nunito"/>
              <a:buChar char="●"/>
            </a:pPr>
            <a:r>
              <a:rPr lang="en" sz="2290">
                <a:solidFill>
                  <a:schemeClr val="dk1"/>
                </a:solidFill>
                <a:latin typeface="Nunito"/>
                <a:ea typeface="Nunito"/>
                <a:cs typeface="Nunito"/>
                <a:sym typeface="Nunito"/>
              </a:rPr>
              <a:t>Confident</a:t>
            </a:r>
            <a:endParaRPr sz="2660">
              <a:solidFill>
                <a:schemeClr val="dk1"/>
              </a:solidFill>
              <a:latin typeface="Nunito"/>
              <a:ea typeface="Nunito"/>
              <a:cs typeface="Nunito"/>
              <a:sym typeface="Nunito"/>
            </a:endParaRPr>
          </a:p>
          <a:p>
            <a:pPr marL="342900" lvl="0" indent="-313847" algn="l" rtl="0">
              <a:lnSpc>
                <a:spcPct val="80000"/>
              </a:lnSpc>
              <a:spcBef>
                <a:spcPts val="560"/>
              </a:spcBef>
              <a:spcAft>
                <a:spcPts val="0"/>
              </a:spcAft>
              <a:buClr>
                <a:schemeClr val="dk1"/>
              </a:buClr>
              <a:buSzPts val="1642"/>
              <a:buFont typeface="Nunito"/>
              <a:buChar char="●"/>
            </a:pPr>
            <a:r>
              <a:rPr lang="en" sz="2290">
                <a:solidFill>
                  <a:schemeClr val="dk1"/>
                </a:solidFill>
                <a:latin typeface="Nunito"/>
                <a:ea typeface="Nunito"/>
                <a:cs typeface="Nunito"/>
                <a:sym typeface="Nunito"/>
              </a:rPr>
              <a:t>Positive outlook</a:t>
            </a:r>
            <a:endParaRPr sz="2660">
              <a:solidFill>
                <a:schemeClr val="dk1"/>
              </a:solidFill>
              <a:latin typeface="Nunito"/>
              <a:ea typeface="Nunito"/>
              <a:cs typeface="Nunito"/>
              <a:sym typeface="Nunito"/>
            </a:endParaRPr>
          </a:p>
          <a:p>
            <a:pPr marL="342900" lvl="0" indent="-313847" algn="l" rtl="0">
              <a:lnSpc>
                <a:spcPct val="80000"/>
              </a:lnSpc>
              <a:spcBef>
                <a:spcPts val="560"/>
              </a:spcBef>
              <a:spcAft>
                <a:spcPts val="0"/>
              </a:spcAft>
              <a:buClr>
                <a:schemeClr val="dk1"/>
              </a:buClr>
              <a:buSzPts val="1642"/>
              <a:buFont typeface="Nunito"/>
              <a:buChar char="●"/>
            </a:pPr>
            <a:r>
              <a:rPr lang="en" sz="2290">
                <a:solidFill>
                  <a:schemeClr val="dk1"/>
                </a:solidFill>
                <a:latin typeface="Nunito"/>
                <a:ea typeface="Nunito"/>
                <a:cs typeface="Nunito"/>
                <a:sym typeface="Nunito"/>
              </a:rPr>
              <a:t>Tactful</a:t>
            </a:r>
            <a:endParaRPr sz="2660">
              <a:solidFill>
                <a:schemeClr val="dk1"/>
              </a:solidFill>
              <a:latin typeface="Nunito"/>
              <a:ea typeface="Nunito"/>
              <a:cs typeface="Nunito"/>
              <a:sym typeface="Nunito"/>
            </a:endParaRPr>
          </a:p>
          <a:p>
            <a:pPr marL="342900" lvl="0" indent="-313847" algn="l" rtl="0">
              <a:lnSpc>
                <a:spcPct val="80000"/>
              </a:lnSpc>
              <a:spcBef>
                <a:spcPts val="560"/>
              </a:spcBef>
              <a:spcAft>
                <a:spcPts val="0"/>
              </a:spcAft>
              <a:buClr>
                <a:schemeClr val="dk1"/>
              </a:buClr>
              <a:buSzPts val="1642"/>
              <a:buFont typeface="Nunito"/>
              <a:buChar char="●"/>
            </a:pPr>
            <a:r>
              <a:rPr lang="en" sz="2290">
                <a:solidFill>
                  <a:schemeClr val="dk1"/>
                </a:solidFill>
                <a:latin typeface="Nunito"/>
                <a:ea typeface="Nunito"/>
                <a:cs typeface="Nunito"/>
                <a:sym typeface="Nunito"/>
              </a:rPr>
              <a:t>Receptive</a:t>
            </a:r>
            <a:endParaRPr sz="2660">
              <a:solidFill>
                <a:schemeClr val="dk1"/>
              </a:solidFill>
              <a:latin typeface="Nunito"/>
              <a:ea typeface="Nunito"/>
              <a:cs typeface="Nunito"/>
              <a:sym typeface="Nunito"/>
            </a:endParaRPr>
          </a:p>
          <a:p>
            <a:pPr marL="342900" lvl="0" indent="-313847" algn="l" rtl="0">
              <a:lnSpc>
                <a:spcPct val="80000"/>
              </a:lnSpc>
              <a:spcBef>
                <a:spcPts val="560"/>
              </a:spcBef>
              <a:spcAft>
                <a:spcPts val="0"/>
              </a:spcAft>
              <a:buClr>
                <a:schemeClr val="dk1"/>
              </a:buClr>
              <a:buSzPts val="1642"/>
              <a:buFont typeface="Nunito"/>
              <a:buChar char="●"/>
            </a:pPr>
            <a:r>
              <a:rPr lang="en" sz="2290">
                <a:solidFill>
                  <a:schemeClr val="dk1"/>
                </a:solidFill>
                <a:latin typeface="Nunito"/>
                <a:ea typeface="Nunito"/>
                <a:cs typeface="Nunito"/>
                <a:sym typeface="Nunito"/>
              </a:rPr>
              <a:t>Commitment to the profession</a:t>
            </a:r>
            <a:endParaRPr sz="2660">
              <a:solidFill>
                <a:schemeClr val="dk1"/>
              </a:solidFill>
              <a:latin typeface="Nunito"/>
              <a:ea typeface="Nunito"/>
              <a:cs typeface="Nunito"/>
              <a:sym typeface="Nunito"/>
            </a:endParaRPr>
          </a:p>
          <a:p>
            <a:pPr marL="342900" lvl="0" indent="-313847" algn="l" rtl="0">
              <a:lnSpc>
                <a:spcPct val="80000"/>
              </a:lnSpc>
              <a:spcBef>
                <a:spcPts val="560"/>
              </a:spcBef>
              <a:spcAft>
                <a:spcPts val="0"/>
              </a:spcAft>
              <a:buClr>
                <a:schemeClr val="dk1"/>
              </a:buClr>
              <a:buSzPts val="1642"/>
              <a:buFont typeface="Nunito"/>
              <a:buChar char="●"/>
            </a:pPr>
            <a:r>
              <a:rPr lang="en" sz="2290">
                <a:solidFill>
                  <a:schemeClr val="dk1"/>
                </a:solidFill>
                <a:latin typeface="Nunito"/>
                <a:ea typeface="Nunito"/>
                <a:cs typeface="Nunito"/>
                <a:sym typeface="Nunito"/>
              </a:rPr>
              <a:t>Effective educator</a:t>
            </a:r>
            <a:endParaRPr sz="2660">
              <a:solidFill>
                <a:schemeClr val="dk1"/>
              </a:solidFill>
              <a:latin typeface="Nunito"/>
              <a:ea typeface="Nunito"/>
              <a:cs typeface="Nunito"/>
              <a:sym typeface="Nunito"/>
            </a:endParaRPr>
          </a:p>
          <a:p>
            <a:pPr marL="0" lvl="0" indent="0" algn="l" rtl="0">
              <a:lnSpc>
                <a:spcPct val="95000"/>
              </a:lnSpc>
              <a:spcBef>
                <a:spcPts val="0"/>
              </a:spcBef>
              <a:spcAft>
                <a:spcPts val="1200"/>
              </a:spcAft>
              <a:buSzPts val="1018"/>
              <a:buNone/>
            </a:pPr>
            <a:endParaRPr sz="995">
              <a:solidFill>
                <a:schemeClr val="dk1"/>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246825" y="1021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What Do New Educators Really Need?</a:t>
            </a:r>
            <a:endParaRPr/>
          </a:p>
        </p:txBody>
      </p:sp>
      <p:sp>
        <p:nvSpPr>
          <p:cNvPr id="250" name="Google Shape;250;p36"/>
          <p:cNvSpPr txBox="1">
            <a:spLocks noGrp="1"/>
          </p:cNvSpPr>
          <p:nvPr>
            <p:ph type="body" idx="2"/>
          </p:nvPr>
        </p:nvSpPr>
        <p:spPr>
          <a:xfrm>
            <a:off x="6568200" y="1495750"/>
            <a:ext cx="2483100" cy="386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400" b="1"/>
              <a:t>How to meet </a:t>
            </a:r>
            <a:endParaRPr sz="2400" b="1"/>
          </a:p>
          <a:p>
            <a:pPr marL="0" lvl="0" indent="0" algn="l" rtl="0">
              <a:spcBef>
                <a:spcPts val="640"/>
              </a:spcBef>
              <a:spcAft>
                <a:spcPts val="0"/>
              </a:spcAft>
              <a:buNone/>
            </a:pPr>
            <a:r>
              <a:rPr lang="en" sz="2400" b="1"/>
              <a:t>their needs?</a:t>
            </a:r>
            <a:endParaRPr sz="2400" b="1"/>
          </a:p>
        </p:txBody>
      </p:sp>
      <p:pic>
        <p:nvPicPr>
          <p:cNvPr id="251" name="Google Shape;251;p36"/>
          <p:cNvPicPr preferRelativeResize="0"/>
          <p:nvPr/>
        </p:nvPicPr>
        <p:blipFill>
          <a:blip r:embed="rId3">
            <a:alphaModFix/>
          </a:blip>
          <a:stretch>
            <a:fillRect/>
          </a:stretch>
        </p:blipFill>
        <p:spPr>
          <a:xfrm>
            <a:off x="1529125" y="1198550"/>
            <a:ext cx="4780476" cy="3676200"/>
          </a:xfrm>
          <a:prstGeom prst="rect">
            <a:avLst/>
          </a:prstGeom>
          <a:noFill/>
          <a:ln>
            <a:noFill/>
          </a:ln>
        </p:spPr>
      </p:pic>
      <p:sp>
        <p:nvSpPr>
          <p:cNvPr id="252" name="Google Shape;252;p36"/>
          <p:cNvSpPr txBox="1">
            <a:spLocks noGrp="1"/>
          </p:cNvSpPr>
          <p:nvPr>
            <p:ph type="body" idx="1"/>
          </p:nvPr>
        </p:nvSpPr>
        <p:spPr>
          <a:xfrm>
            <a:off x="80025" y="1009900"/>
            <a:ext cx="1819800" cy="670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400" b="1"/>
              <a:t>What do they need?</a:t>
            </a:r>
            <a:endParaRPr sz="2400" b="1"/>
          </a:p>
        </p:txBody>
      </p:sp>
      <p:sp>
        <p:nvSpPr>
          <p:cNvPr id="253" name="Google Shape;253;p36"/>
          <p:cNvSpPr/>
          <p:nvPr/>
        </p:nvSpPr>
        <p:spPr>
          <a:xfrm rot="-8985269">
            <a:off x="718121" y="2015011"/>
            <a:ext cx="1132803" cy="500128"/>
          </a:xfrm>
          <a:prstGeom prst="leftArrow">
            <a:avLst>
              <a:gd name="adj1" fmla="val 50000"/>
              <a:gd name="adj2" fmla="val 50000"/>
            </a:avLst>
          </a:prstGeom>
          <a:solidFill>
            <a:srgbClr val="CC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6"/>
          <p:cNvSpPr/>
          <p:nvPr/>
        </p:nvSpPr>
        <p:spPr>
          <a:xfrm rot="-2700000">
            <a:off x="5908410" y="2786545"/>
            <a:ext cx="1207031" cy="500207"/>
          </a:xfrm>
          <a:prstGeom prst="leftArrow">
            <a:avLst>
              <a:gd name="adj1" fmla="val 50000"/>
              <a:gd name="adj2" fmla="val 50000"/>
            </a:avLst>
          </a:prstGeom>
          <a:solidFill>
            <a:srgbClr val="CC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txBox="1"/>
          <p:nvPr/>
        </p:nvSpPr>
        <p:spPr>
          <a:xfrm>
            <a:off x="943700" y="607375"/>
            <a:ext cx="738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A3171E"/>
                </a:solidFill>
                <a:latin typeface="Calibri"/>
                <a:ea typeface="Calibri"/>
                <a:cs typeface="Calibri"/>
                <a:sym typeface="Calibri"/>
              </a:rPr>
              <a:t>Let’s make some plans to support your new educators!</a:t>
            </a:r>
            <a:endParaRPr sz="2400" b="1">
              <a:solidFill>
                <a:srgbClr val="A3171E"/>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311700" y="79107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Thank you for joining us!</a:t>
            </a:r>
            <a:endParaRPr/>
          </a:p>
        </p:txBody>
      </p:sp>
      <p:sp>
        <p:nvSpPr>
          <p:cNvPr id="261" name="Google Shape;261;p37"/>
          <p:cNvSpPr txBox="1">
            <a:spLocks noGrp="1"/>
          </p:cNvSpPr>
          <p:nvPr>
            <p:ph type="subTitle" idx="4294967295"/>
          </p:nvPr>
        </p:nvSpPr>
        <p:spPr>
          <a:xfrm>
            <a:off x="623400" y="1500300"/>
            <a:ext cx="8520600" cy="1513800"/>
          </a:xfrm>
          <a:prstGeom prst="rect">
            <a:avLst/>
          </a:prstGeom>
        </p:spPr>
        <p:txBody>
          <a:bodyPr spcFirstLastPara="1" wrap="square" lIns="91425" tIns="45700" rIns="91425" bIns="45700" anchor="t" anchorCtr="0">
            <a:normAutofit fontScale="25000" lnSpcReduction="20000"/>
          </a:bodyPr>
          <a:lstStyle/>
          <a:p>
            <a:pPr marL="0" lvl="0" indent="0" algn="l" rtl="0">
              <a:spcBef>
                <a:spcPts val="640"/>
              </a:spcBef>
              <a:spcAft>
                <a:spcPts val="0"/>
              </a:spcAft>
              <a:buNone/>
            </a:pPr>
            <a:endParaRPr sz="9000"/>
          </a:p>
          <a:p>
            <a:pPr marL="0" lvl="0" indent="0" algn="l" rtl="0">
              <a:spcBef>
                <a:spcPts val="640"/>
              </a:spcBef>
              <a:spcAft>
                <a:spcPts val="0"/>
              </a:spcAft>
              <a:buNone/>
            </a:pPr>
            <a:r>
              <a:rPr lang="en" sz="12000" b="1"/>
              <a:t>Judi Ackerman, Retired Palm Beach County Schools</a:t>
            </a:r>
            <a:endParaRPr sz="12000" b="1"/>
          </a:p>
          <a:p>
            <a:pPr marL="0" lvl="0" indent="0" algn="l" rtl="0">
              <a:spcBef>
                <a:spcPts val="640"/>
              </a:spcBef>
              <a:spcAft>
                <a:spcPts val="0"/>
              </a:spcAft>
              <a:buNone/>
            </a:pPr>
            <a:r>
              <a:rPr lang="en" sz="12000" b="1"/>
              <a:t>Karla Branch, Palm Beach County Schools</a:t>
            </a:r>
            <a:endParaRPr sz="12000" b="1"/>
          </a:p>
          <a:p>
            <a:pPr marL="0" lvl="0" indent="0" algn="l" rtl="0">
              <a:spcBef>
                <a:spcPts val="640"/>
              </a:spcBef>
              <a:spcAft>
                <a:spcPts val="0"/>
              </a:spcAft>
              <a:buNone/>
            </a:pPr>
            <a:r>
              <a:rPr lang="en" sz="12000" b="1"/>
              <a:t>Lisa Helfrich, Retired Palm Beach County Schools</a:t>
            </a:r>
            <a:endParaRPr sz="12000" b="1"/>
          </a:p>
          <a:p>
            <a:pPr marL="0" lvl="0" indent="0" algn="l" rtl="0">
              <a:spcBef>
                <a:spcPts val="640"/>
              </a:spcBef>
              <a:spcAft>
                <a:spcPts val="0"/>
              </a:spcAft>
              <a:buNone/>
            </a:pPr>
            <a:endParaRPr/>
          </a:p>
          <a:p>
            <a:pPr marL="0" lvl="0" indent="0" algn="l" rtl="0">
              <a:spcBef>
                <a:spcPts val="64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1221900" y="0"/>
            <a:ext cx="6447600" cy="5700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dk1"/>
              </a:buClr>
              <a:buSzPts val="3600"/>
              <a:buFont typeface="Trebuchet MS"/>
              <a:buNone/>
            </a:pPr>
            <a:r>
              <a:rPr lang="en" sz="3600" b="1"/>
              <a:t>Warm Up</a:t>
            </a:r>
            <a:endParaRPr sz="3600" b="1">
              <a:solidFill>
                <a:schemeClr val="dk1"/>
              </a:solidFill>
            </a:endParaRPr>
          </a:p>
        </p:txBody>
      </p:sp>
      <p:sp>
        <p:nvSpPr>
          <p:cNvPr id="147" name="Google Shape;147;p22"/>
          <p:cNvSpPr txBox="1">
            <a:spLocks noGrp="1"/>
          </p:cNvSpPr>
          <p:nvPr>
            <p:ph type="body" idx="1"/>
          </p:nvPr>
        </p:nvSpPr>
        <p:spPr>
          <a:xfrm>
            <a:off x="243769" y="570006"/>
            <a:ext cx="6447600" cy="4059000"/>
          </a:xfrm>
          <a:prstGeom prst="rect">
            <a:avLst/>
          </a:prstGeom>
          <a:noFill/>
          <a:ln>
            <a:noFill/>
          </a:ln>
        </p:spPr>
        <p:txBody>
          <a:bodyPr spcFirstLastPara="1" wrap="square" lIns="68575" tIns="34275" rIns="68575" bIns="34275" anchor="t" anchorCtr="0">
            <a:normAutofit/>
          </a:bodyPr>
          <a:lstStyle/>
          <a:p>
            <a:pPr marL="254000" lvl="0" indent="-190500" algn="l" rtl="0">
              <a:lnSpc>
                <a:spcPct val="80000"/>
              </a:lnSpc>
              <a:spcBef>
                <a:spcPts val="0"/>
              </a:spcBef>
              <a:spcAft>
                <a:spcPts val="0"/>
              </a:spcAft>
              <a:buSzPts val="900"/>
              <a:buNone/>
            </a:pPr>
            <a:endParaRPr sz="1100"/>
          </a:p>
          <a:p>
            <a:pPr marL="254000" lvl="0" indent="-260350" algn="l" rtl="0">
              <a:lnSpc>
                <a:spcPct val="80000"/>
              </a:lnSpc>
              <a:spcBef>
                <a:spcPts val="800"/>
              </a:spcBef>
              <a:spcAft>
                <a:spcPts val="0"/>
              </a:spcAft>
              <a:buSzPts val="1700"/>
              <a:buChar char="•"/>
            </a:pPr>
            <a:r>
              <a:rPr lang="en" sz="2100" b="1"/>
              <a:t>Using the dot stickers provided, please place one for each category-</a:t>
            </a:r>
            <a:endParaRPr/>
          </a:p>
          <a:p>
            <a:pPr marL="0" lvl="0" indent="0" algn="l" rtl="0">
              <a:lnSpc>
                <a:spcPct val="80000"/>
              </a:lnSpc>
              <a:spcBef>
                <a:spcPts val="800"/>
              </a:spcBef>
              <a:spcAft>
                <a:spcPts val="0"/>
              </a:spcAft>
              <a:buSzPts val="1700"/>
              <a:buNone/>
            </a:pPr>
            <a:r>
              <a:rPr lang="en" sz="2100" b="1"/>
              <a:t>		What is your current position?</a:t>
            </a:r>
            <a:endParaRPr/>
          </a:p>
          <a:p>
            <a:pPr marL="0" lvl="0" indent="0" algn="l" rtl="0">
              <a:lnSpc>
                <a:spcPct val="80000"/>
              </a:lnSpc>
              <a:spcBef>
                <a:spcPts val="800"/>
              </a:spcBef>
              <a:spcAft>
                <a:spcPts val="0"/>
              </a:spcAft>
              <a:buSzPts val="1700"/>
              <a:buNone/>
            </a:pPr>
            <a:r>
              <a:rPr lang="en" sz="2100" b="1"/>
              <a:t>	 	How many years as an educator?</a:t>
            </a:r>
            <a:endParaRPr/>
          </a:p>
          <a:p>
            <a:pPr marL="0" lvl="0" indent="0" algn="l" rtl="0">
              <a:lnSpc>
                <a:spcPct val="80000"/>
              </a:lnSpc>
              <a:spcBef>
                <a:spcPts val="800"/>
              </a:spcBef>
              <a:spcAft>
                <a:spcPts val="0"/>
              </a:spcAft>
              <a:buSzPts val="1700"/>
              <a:buNone/>
            </a:pPr>
            <a:endParaRPr sz="1000" b="1"/>
          </a:p>
          <a:p>
            <a:pPr marL="254000" lvl="0" indent="-260350" algn="l" rtl="0">
              <a:lnSpc>
                <a:spcPct val="80000"/>
              </a:lnSpc>
              <a:spcBef>
                <a:spcPts val="800"/>
              </a:spcBef>
              <a:spcAft>
                <a:spcPts val="0"/>
              </a:spcAft>
              <a:buSzPts val="1700"/>
              <a:buChar char="•"/>
            </a:pPr>
            <a:r>
              <a:rPr lang="en" sz="2100" b="1"/>
              <a:t>Fold your index card in half long side- see my name card☺</a:t>
            </a:r>
            <a:endParaRPr sz="2100" b="1"/>
          </a:p>
          <a:p>
            <a:pPr marL="254000" lvl="0" indent="-152400" algn="l" rtl="0">
              <a:lnSpc>
                <a:spcPct val="80000"/>
              </a:lnSpc>
              <a:spcBef>
                <a:spcPts val="800"/>
              </a:spcBef>
              <a:spcAft>
                <a:spcPts val="0"/>
              </a:spcAft>
              <a:buSzPts val="1700"/>
              <a:buNone/>
            </a:pPr>
            <a:endParaRPr sz="1000" b="1"/>
          </a:p>
          <a:p>
            <a:pPr marL="254000" lvl="0" indent="-260350" algn="l" rtl="0">
              <a:lnSpc>
                <a:spcPct val="80000"/>
              </a:lnSpc>
              <a:spcBef>
                <a:spcPts val="800"/>
              </a:spcBef>
              <a:spcAft>
                <a:spcPts val="0"/>
              </a:spcAft>
              <a:buSzPts val="1700"/>
              <a:buChar char="•"/>
            </a:pPr>
            <a:r>
              <a:rPr lang="en" sz="2100" b="1"/>
              <a:t>Write your first name on both sides in LARGE print☺</a:t>
            </a:r>
            <a:endParaRPr/>
          </a:p>
          <a:p>
            <a:pPr marL="254000" lvl="0" indent="-190500" algn="l" rtl="0">
              <a:lnSpc>
                <a:spcPct val="80000"/>
              </a:lnSpc>
              <a:spcBef>
                <a:spcPts val="800"/>
              </a:spcBef>
              <a:spcAft>
                <a:spcPts val="0"/>
              </a:spcAft>
              <a:buSzPts val="900"/>
              <a:buNone/>
            </a:pPr>
            <a:endParaRPr sz="1100"/>
          </a:p>
          <a:p>
            <a:pPr marL="254000" lvl="0" indent="-190500" algn="l" rtl="0">
              <a:lnSpc>
                <a:spcPct val="80000"/>
              </a:lnSpc>
              <a:spcBef>
                <a:spcPts val="800"/>
              </a:spcBef>
              <a:spcAft>
                <a:spcPts val="0"/>
              </a:spcAft>
              <a:buSzPts val="900"/>
              <a:buNone/>
            </a:pPr>
            <a:endParaRPr sz="1100"/>
          </a:p>
        </p:txBody>
      </p:sp>
      <p:pic>
        <p:nvPicPr>
          <p:cNvPr id="148" name="Google Shape;148;p22"/>
          <p:cNvPicPr preferRelativeResize="0"/>
          <p:nvPr/>
        </p:nvPicPr>
        <p:blipFill>
          <a:blip r:embed="rId3">
            <a:alphaModFix/>
          </a:blip>
          <a:stretch>
            <a:fillRect/>
          </a:stretch>
        </p:blipFill>
        <p:spPr>
          <a:xfrm>
            <a:off x="6175881" y="1146500"/>
            <a:ext cx="2343100" cy="1169000"/>
          </a:xfrm>
          <a:prstGeom prst="rect">
            <a:avLst/>
          </a:prstGeom>
          <a:noFill/>
          <a:ln>
            <a:noFill/>
          </a:ln>
        </p:spPr>
      </p:pic>
      <p:pic>
        <p:nvPicPr>
          <p:cNvPr id="149" name="Google Shape;149;p22"/>
          <p:cNvPicPr preferRelativeResize="0"/>
          <p:nvPr/>
        </p:nvPicPr>
        <p:blipFill>
          <a:blip r:embed="rId4">
            <a:alphaModFix/>
          </a:blip>
          <a:stretch>
            <a:fillRect/>
          </a:stretch>
        </p:blipFill>
        <p:spPr>
          <a:xfrm>
            <a:off x="2408175" y="3492925"/>
            <a:ext cx="2516200" cy="157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a:blip r:embed="rId3">
            <a:alphaModFix/>
          </a:blip>
          <a:stretch>
            <a:fillRect/>
          </a:stretch>
        </p:blipFill>
        <p:spPr>
          <a:xfrm>
            <a:off x="433225" y="692225"/>
            <a:ext cx="4498500" cy="4498500"/>
          </a:xfrm>
          <a:prstGeom prst="rect">
            <a:avLst/>
          </a:prstGeom>
          <a:noFill/>
          <a:ln>
            <a:noFill/>
          </a:ln>
        </p:spPr>
      </p:pic>
      <p:pic>
        <p:nvPicPr>
          <p:cNvPr id="155" name="Google Shape;155;p23"/>
          <p:cNvPicPr preferRelativeResize="0"/>
          <p:nvPr/>
        </p:nvPicPr>
        <p:blipFill>
          <a:blip r:embed="rId4">
            <a:alphaModFix/>
          </a:blip>
          <a:stretch>
            <a:fillRect/>
          </a:stretch>
        </p:blipFill>
        <p:spPr>
          <a:xfrm rot="-2042761">
            <a:off x="269873" y="438693"/>
            <a:ext cx="2054957" cy="1593239"/>
          </a:xfrm>
          <a:prstGeom prst="rect">
            <a:avLst/>
          </a:prstGeom>
          <a:noFill/>
          <a:ln>
            <a:noFill/>
          </a:ln>
        </p:spPr>
      </p:pic>
      <p:pic>
        <p:nvPicPr>
          <p:cNvPr id="156" name="Google Shape;156;p23"/>
          <p:cNvPicPr preferRelativeResize="0"/>
          <p:nvPr/>
        </p:nvPicPr>
        <p:blipFill>
          <a:blip r:embed="rId5">
            <a:alphaModFix/>
          </a:blip>
          <a:stretch>
            <a:fillRect/>
          </a:stretch>
        </p:blipFill>
        <p:spPr>
          <a:xfrm>
            <a:off x="4016825" y="757000"/>
            <a:ext cx="4368950" cy="4368950"/>
          </a:xfrm>
          <a:prstGeom prst="rect">
            <a:avLst/>
          </a:prstGeom>
          <a:noFill/>
          <a:ln>
            <a:noFill/>
          </a:ln>
        </p:spPr>
      </p:pic>
      <p:pic>
        <p:nvPicPr>
          <p:cNvPr id="157" name="Google Shape;157;p23"/>
          <p:cNvPicPr preferRelativeResize="0"/>
          <p:nvPr/>
        </p:nvPicPr>
        <p:blipFill>
          <a:blip r:embed="rId6">
            <a:alphaModFix/>
          </a:blip>
          <a:stretch>
            <a:fillRect/>
          </a:stretch>
        </p:blipFill>
        <p:spPr>
          <a:xfrm rot="1425984">
            <a:off x="3602635" y="347618"/>
            <a:ext cx="2063853" cy="16095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61000" y="242350"/>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What is Happening to our New Teachers?</a:t>
            </a:r>
            <a:endParaRPr/>
          </a:p>
        </p:txBody>
      </p:sp>
      <p:sp>
        <p:nvSpPr>
          <p:cNvPr id="163" name="Google Shape;163;p24"/>
          <p:cNvSpPr txBox="1">
            <a:spLocks noGrp="1"/>
          </p:cNvSpPr>
          <p:nvPr>
            <p:ph type="body" idx="1"/>
          </p:nvPr>
        </p:nvSpPr>
        <p:spPr>
          <a:xfrm>
            <a:off x="670000" y="973300"/>
            <a:ext cx="8211600" cy="3416400"/>
          </a:xfrm>
          <a:prstGeom prst="rect">
            <a:avLst/>
          </a:prstGeom>
        </p:spPr>
        <p:txBody>
          <a:bodyPr spcFirstLastPara="1" wrap="square" lIns="91425" tIns="45700" rIns="91425" bIns="45700" anchor="t" anchorCtr="0">
            <a:normAutofit/>
          </a:bodyPr>
          <a:lstStyle/>
          <a:p>
            <a:pPr marL="457200" lvl="0" indent="-304482" algn="l" rtl="0">
              <a:lnSpc>
                <a:spcPct val="60000"/>
              </a:lnSpc>
              <a:spcBef>
                <a:spcPts val="640"/>
              </a:spcBef>
              <a:spcAft>
                <a:spcPts val="0"/>
              </a:spcAft>
              <a:buSzPts val="1195"/>
              <a:buChar char="•"/>
            </a:pPr>
            <a:r>
              <a:rPr lang="en" sz="1195" b="1">
                <a:solidFill>
                  <a:srgbClr val="444444"/>
                </a:solidFill>
                <a:highlight>
                  <a:srgbClr val="FFFFFF"/>
                </a:highlight>
                <a:latin typeface="Arial"/>
                <a:ea typeface="Arial"/>
                <a:cs typeface="Arial"/>
                <a:sym typeface="Arial"/>
              </a:rPr>
              <a:t>Between 2008 and 2019, the number of students completing </a:t>
            </a:r>
            <a:endParaRPr sz="1195" b="1">
              <a:solidFill>
                <a:srgbClr val="444444"/>
              </a:solidFill>
              <a:highlight>
                <a:srgbClr val="FFFFFF"/>
              </a:highlight>
              <a:latin typeface="Arial"/>
              <a:ea typeface="Arial"/>
              <a:cs typeface="Arial"/>
              <a:sym typeface="Arial"/>
            </a:endParaRPr>
          </a:p>
          <a:p>
            <a:pPr marL="457200" lvl="0" indent="0" algn="l" rtl="0">
              <a:lnSpc>
                <a:spcPct val="60000"/>
              </a:lnSpc>
              <a:spcBef>
                <a:spcPts val="640"/>
              </a:spcBef>
              <a:spcAft>
                <a:spcPts val="0"/>
              </a:spcAft>
              <a:buSzPts val="852"/>
              <a:buNone/>
            </a:pPr>
            <a:r>
              <a:rPr lang="en" sz="1195" b="1">
                <a:solidFill>
                  <a:srgbClr val="444444"/>
                </a:solidFill>
                <a:highlight>
                  <a:srgbClr val="FFFFFF"/>
                </a:highlight>
                <a:latin typeface="Arial"/>
                <a:ea typeface="Arial"/>
                <a:cs typeface="Arial"/>
                <a:sym typeface="Arial"/>
              </a:rPr>
              <a:t>traditional teacher education programs in the U.S. dropped by more</a:t>
            </a:r>
            <a:endParaRPr sz="1195" b="1">
              <a:solidFill>
                <a:srgbClr val="444444"/>
              </a:solidFill>
              <a:highlight>
                <a:srgbClr val="FFFFFF"/>
              </a:highlight>
              <a:latin typeface="Arial"/>
              <a:ea typeface="Arial"/>
              <a:cs typeface="Arial"/>
              <a:sym typeface="Arial"/>
            </a:endParaRPr>
          </a:p>
          <a:p>
            <a:pPr marL="457200" lvl="0" indent="0" algn="l" rtl="0">
              <a:lnSpc>
                <a:spcPct val="60000"/>
              </a:lnSpc>
              <a:spcBef>
                <a:spcPts val="640"/>
              </a:spcBef>
              <a:spcAft>
                <a:spcPts val="0"/>
              </a:spcAft>
              <a:buSzPts val="852"/>
              <a:buNone/>
            </a:pPr>
            <a:r>
              <a:rPr lang="en" sz="1195" b="1">
                <a:solidFill>
                  <a:srgbClr val="444444"/>
                </a:solidFill>
                <a:highlight>
                  <a:srgbClr val="FFFFFF"/>
                </a:highlight>
                <a:latin typeface="Arial"/>
                <a:ea typeface="Arial"/>
                <a:cs typeface="Arial"/>
                <a:sym typeface="Arial"/>
              </a:rPr>
              <a:t>than a third (AACTE, 2022) </a:t>
            </a:r>
            <a:endParaRPr sz="1195" b="1">
              <a:solidFill>
                <a:srgbClr val="444444"/>
              </a:solidFill>
              <a:highlight>
                <a:srgbClr val="FFFFFF"/>
              </a:highlight>
              <a:latin typeface="Arial"/>
              <a:ea typeface="Arial"/>
              <a:cs typeface="Arial"/>
              <a:sym typeface="Arial"/>
            </a:endParaRPr>
          </a:p>
          <a:p>
            <a:pPr marL="457200" lvl="0" indent="0" algn="l" rtl="0">
              <a:lnSpc>
                <a:spcPct val="60000"/>
              </a:lnSpc>
              <a:spcBef>
                <a:spcPts val="640"/>
              </a:spcBef>
              <a:spcAft>
                <a:spcPts val="0"/>
              </a:spcAft>
              <a:buSzPts val="852"/>
              <a:buNone/>
            </a:pPr>
            <a:endParaRPr sz="1195" b="1">
              <a:solidFill>
                <a:srgbClr val="444444"/>
              </a:solidFill>
              <a:highlight>
                <a:srgbClr val="FFFFFF"/>
              </a:highlight>
              <a:latin typeface="Arial"/>
              <a:ea typeface="Arial"/>
              <a:cs typeface="Arial"/>
              <a:sym typeface="Arial"/>
            </a:endParaRPr>
          </a:p>
          <a:p>
            <a:pPr marL="457200" lvl="0" indent="-304482" algn="l" rtl="0">
              <a:lnSpc>
                <a:spcPct val="60000"/>
              </a:lnSpc>
              <a:spcBef>
                <a:spcPts val="640"/>
              </a:spcBef>
              <a:spcAft>
                <a:spcPts val="0"/>
              </a:spcAft>
              <a:buClr>
                <a:srgbClr val="444444"/>
              </a:buClr>
              <a:buSzPts val="1195"/>
              <a:buChar char="•"/>
            </a:pPr>
            <a:r>
              <a:rPr lang="en" sz="1195" b="1">
                <a:solidFill>
                  <a:srgbClr val="1F1F1F"/>
                </a:solidFill>
                <a:highlight>
                  <a:srgbClr val="FFFFFF"/>
                </a:highlight>
                <a:latin typeface="Arial"/>
                <a:ea typeface="Arial"/>
                <a:cs typeface="Arial"/>
                <a:sym typeface="Arial"/>
              </a:rPr>
              <a:t>Forty-four percent of new teachers leave teaching within five years </a:t>
            </a:r>
            <a:endParaRPr sz="1195" b="1">
              <a:solidFill>
                <a:srgbClr val="1F1F1F"/>
              </a:solidFill>
              <a:highlight>
                <a:srgbClr val="FFFFFF"/>
              </a:highlight>
              <a:latin typeface="Arial"/>
              <a:ea typeface="Arial"/>
              <a:cs typeface="Arial"/>
              <a:sym typeface="Arial"/>
            </a:endParaRPr>
          </a:p>
          <a:p>
            <a:pPr marL="457200" lvl="0" indent="0" algn="l" rtl="0">
              <a:lnSpc>
                <a:spcPct val="60000"/>
              </a:lnSpc>
              <a:spcBef>
                <a:spcPts val="640"/>
              </a:spcBef>
              <a:spcAft>
                <a:spcPts val="0"/>
              </a:spcAft>
              <a:buSzPts val="852"/>
              <a:buNone/>
            </a:pPr>
            <a:r>
              <a:rPr lang="en" sz="1195" b="1">
                <a:solidFill>
                  <a:srgbClr val="1F1F1F"/>
                </a:solidFill>
                <a:highlight>
                  <a:srgbClr val="FFFFFF"/>
                </a:highlight>
                <a:latin typeface="Arial"/>
                <a:ea typeface="Arial"/>
                <a:cs typeface="Arial"/>
                <a:sym typeface="Arial"/>
              </a:rPr>
              <a:t>(Ingersoll, 2016)</a:t>
            </a:r>
            <a:endParaRPr sz="1195" b="1">
              <a:solidFill>
                <a:srgbClr val="1F1F1F"/>
              </a:solidFill>
              <a:highlight>
                <a:srgbClr val="FFFFFF"/>
              </a:highlight>
              <a:latin typeface="Arial"/>
              <a:ea typeface="Arial"/>
              <a:cs typeface="Arial"/>
              <a:sym typeface="Arial"/>
            </a:endParaRPr>
          </a:p>
          <a:p>
            <a:pPr marL="457200" lvl="0" indent="0" algn="l" rtl="0">
              <a:lnSpc>
                <a:spcPct val="60000"/>
              </a:lnSpc>
              <a:spcBef>
                <a:spcPts val="640"/>
              </a:spcBef>
              <a:spcAft>
                <a:spcPts val="0"/>
              </a:spcAft>
              <a:buSzPts val="852"/>
              <a:buNone/>
            </a:pPr>
            <a:endParaRPr sz="1195" b="1">
              <a:solidFill>
                <a:srgbClr val="1F1F1F"/>
              </a:solidFill>
              <a:highlight>
                <a:srgbClr val="FFFFFF"/>
              </a:highlight>
              <a:latin typeface="Arial"/>
              <a:ea typeface="Arial"/>
              <a:cs typeface="Arial"/>
              <a:sym typeface="Arial"/>
            </a:endParaRPr>
          </a:p>
          <a:p>
            <a:pPr marL="457200" lvl="0" indent="-310832" algn="l" rtl="0">
              <a:lnSpc>
                <a:spcPct val="60000"/>
              </a:lnSpc>
              <a:spcBef>
                <a:spcPts val="640"/>
              </a:spcBef>
              <a:spcAft>
                <a:spcPts val="0"/>
              </a:spcAft>
              <a:buClr>
                <a:srgbClr val="1F1F1F"/>
              </a:buClr>
              <a:buSzPts val="1295"/>
              <a:buFont typeface="Arial"/>
              <a:buChar char="•"/>
            </a:pPr>
            <a:r>
              <a:rPr lang="en" sz="1195" b="1">
                <a:solidFill>
                  <a:srgbClr val="1F1F1F"/>
                </a:solidFill>
                <a:highlight>
                  <a:srgbClr val="FFFFFF"/>
                </a:highlight>
                <a:latin typeface="Arial"/>
                <a:ea typeface="Arial"/>
                <a:cs typeface="Arial"/>
                <a:sym typeface="Arial"/>
              </a:rPr>
              <a:t>Teachers at Title I schools turnover at rates 50% higher than other schools (</a:t>
            </a:r>
            <a:r>
              <a:rPr lang="en" sz="1100" b="1">
                <a:solidFill>
                  <a:schemeClr val="dk1"/>
                </a:solidFill>
                <a:latin typeface="Arial"/>
                <a:ea typeface="Arial"/>
                <a:cs typeface="Arial"/>
                <a:sym typeface="Arial"/>
              </a:rPr>
              <a:t>Carver-Thomas, D. &amp; </a:t>
            </a:r>
            <a:endParaRPr sz="1100" b="1">
              <a:solidFill>
                <a:schemeClr val="dk1"/>
              </a:solidFill>
              <a:latin typeface="Arial"/>
              <a:ea typeface="Arial"/>
              <a:cs typeface="Arial"/>
              <a:sym typeface="Arial"/>
            </a:endParaRPr>
          </a:p>
          <a:p>
            <a:pPr marL="0" lvl="0" indent="0" algn="l" rtl="0">
              <a:lnSpc>
                <a:spcPct val="60000"/>
              </a:lnSpc>
              <a:spcBef>
                <a:spcPts val="640"/>
              </a:spcBef>
              <a:spcAft>
                <a:spcPts val="0"/>
              </a:spcAft>
              <a:buNone/>
            </a:pPr>
            <a:r>
              <a:rPr lang="en" sz="1100" b="1">
                <a:solidFill>
                  <a:schemeClr val="dk1"/>
                </a:solidFill>
                <a:latin typeface="Arial"/>
                <a:ea typeface="Arial"/>
                <a:cs typeface="Arial"/>
                <a:sym typeface="Arial"/>
              </a:rPr>
              <a:t>            Darling-Hammond, L., 2017</a:t>
            </a:r>
            <a:r>
              <a:rPr lang="en" sz="1195" b="1">
                <a:solidFill>
                  <a:srgbClr val="1F1F1F"/>
                </a:solidFill>
                <a:highlight>
                  <a:srgbClr val="FFFFFF"/>
                </a:highlight>
                <a:latin typeface="Arial"/>
                <a:ea typeface="Arial"/>
                <a:cs typeface="Arial"/>
                <a:sym typeface="Arial"/>
              </a:rPr>
              <a:t>)</a:t>
            </a:r>
            <a:endParaRPr sz="1195" b="1">
              <a:solidFill>
                <a:srgbClr val="1F1F1F"/>
              </a:solidFill>
              <a:highlight>
                <a:srgbClr val="FFFFFF"/>
              </a:highlight>
              <a:latin typeface="Arial"/>
              <a:ea typeface="Arial"/>
              <a:cs typeface="Arial"/>
              <a:sym typeface="Arial"/>
            </a:endParaRPr>
          </a:p>
          <a:p>
            <a:pPr marL="457200" lvl="0" indent="0" algn="l" rtl="0">
              <a:lnSpc>
                <a:spcPct val="60000"/>
              </a:lnSpc>
              <a:spcBef>
                <a:spcPts val="640"/>
              </a:spcBef>
              <a:spcAft>
                <a:spcPts val="0"/>
              </a:spcAft>
              <a:buSzPts val="852"/>
              <a:buNone/>
            </a:pPr>
            <a:endParaRPr sz="1195" b="1">
              <a:solidFill>
                <a:srgbClr val="1F1F1F"/>
              </a:solidFill>
              <a:highlight>
                <a:srgbClr val="FFFFFF"/>
              </a:highlight>
              <a:latin typeface="Arial"/>
              <a:ea typeface="Arial"/>
              <a:cs typeface="Arial"/>
              <a:sym typeface="Arial"/>
            </a:endParaRPr>
          </a:p>
          <a:p>
            <a:pPr marL="457200" lvl="0" indent="-304800" algn="l" rtl="0">
              <a:lnSpc>
                <a:spcPct val="60000"/>
              </a:lnSpc>
              <a:spcBef>
                <a:spcPts val="640"/>
              </a:spcBef>
              <a:spcAft>
                <a:spcPts val="0"/>
              </a:spcAft>
              <a:buClr>
                <a:schemeClr val="dk1"/>
              </a:buClr>
              <a:buSzPts val="1200"/>
              <a:buFont typeface="Arial"/>
              <a:buChar char="•"/>
            </a:pPr>
            <a:r>
              <a:rPr lang="en" sz="1200" b="1">
                <a:solidFill>
                  <a:schemeClr val="dk1"/>
                </a:solidFill>
                <a:latin typeface="Arial"/>
                <a:ea typeface="Arial"/>
                <a:cs typeface="Arial"/>
                <a:sym typeface="Arial"/>
              </a:rPr>
              <a:t>Alternatively certified teachers are 25% more likely to leave their school</a:t>
            </a:r>
            <a:r>
              <a:rPr lang="en" sz="1200">
                <a:solidFill>
                  <a:schemeClr val="dk1"/>
                </a:solidFill>
                <a:latin typeface="Arial"/>
                <a:ea typeface="Arial"/>
                <a:cs typeface="Arial"/>
                <a:sym typeface="Arial"/>
              </a:rPr>
              <a:t> </a:t>
            </a:r>
            <a:r>
              <a:rPr lang="en" sz="1195" b="1">
                <a:solidFill>
                  <a:srgbClr val="1F1F1F"/>
                </a:solidFill>
                <a:highlight>
                  <a:srgbClr val="FFFFFF"/>
                </a:highlight>
                <a:latin typeface="Arial"/>
                <a:ea typeface="Arial"/>
                <a:cs typeface="Arial"/>
                <a:sym typeface="Arial"/>
              </a:rPr>
              <a:t>(</a:t>
            </a:r>
            <a:r>
              <a:rPr lang="en" sz="1100" b="1">
                <a:solidFill>
                  <a:schemeClr val="dk1"/>
                </a:solidFill>
                <a:latin typeface="Arial"/>
                <a:ea typeface="Arial"/>
                <a:cs typeface="Arial"/>
                <a:sym typeface="Arial"/>
              </a:rPr>
              <a:t>Carver-Thomas, D. &amp; </a:t>
            </a:r>
            <a:endParaRPr sz="1100" b="1">
              <a:solidFill>
                <a:schemeClr val="dk1"/>
              </a:solidFill>
              <a:latin typeface="Arial"/>
              <a:ea typeface="Arial"/>
              <a:cs typeface="Arial"/>
              <a:sym typeface="Arial"/>
            </a:endParaRPr>
          </a:p>
          <a:p>
            <a:pPr marL="0" lvl="0" indent="0" algn="l" rtl="0">
              <a:lnSpc>
                <a:spcPct val="60000"/>
              </a:lnSpc>
              <a:spcBef>
                <a:spcPts val="640"/>
              </a:spcBef>
              <a:spcAft>
                <a:spcPts val="0"/>
              </a:spcAft>
              <a:buNone/>
            </a:pPr>
            <a:r>
              <a:rPr lang="en" sz="1100" b="1">
                <a:solidFill>
                  <a:schemeClr val="dk1"/>
                </a:solidFill>
                <a:latin typeface="Arial"/>
                <a:ea typeface="Arial"/>
                <a:cs typeface="Arial"/>
                <a:sym typeface="Arial"/>
              </a:rPr>
              <a:t>            Darling-Hammond, L., 2017</a:t>
            </a:r>
            <a:r>
              <a:rPr lang="en" sz="1195" b="1">
                <a:solidFill>
                  <a:srgbClr val="1F1F1F"/>
                </a:solidFill>
                <a:highlight>
                  <a:srgbClr val="FFFFFF"/>
                </a:highlight>
                <a:latin typeface="Arial"/>
                <a:ea typeface="Arial"/>
                <a:cs typeface="Arial"/>
                <a:sym typeface="Arial"/>
              </a:rPr>
              <a:t>)</a:t>
            </a:r>
            <a:endParaRPr sz="1200">
              <a:solidFill>
                <a:schemeClr val="dk1"/>
              </a:solidFill>
              <a:latin typeface="Arial"/>
              <a:ea typeface="Arial"/>
              <a:cs typeface="Arial"/>
              <a:sym typeface="Arial"/>
            </a:endParaRPr>
          </a:p>
          <a:p>
            <a:pPr marL="457200" lvl="0" indent="0" algn="l" rtl="0">
              <a:lnSpc>
                <a:spcPct val="60000"/>
              </a:lnSpc>
              <a:spcBef>
                <a:spcPts val="640"/>
              </a:spcBef>
              <a:spcAft>
                <a:spcPts val="0"/>
              </a:spcAft>
              <a:buSzPts val="852"/>
              <a:buNone/>
            </a:pPr>
            <a:endParaRPr sz="1195" b="1">
              <a:solidFill>
                <a:srgbClr val="444444"/>
              </a:solidFill>
              <a:highlight>
                <a:srgbClr val="FFFFFF"/>
              </a:highlight>
              <a:latin typeface="Arial"/>
              <a:ea typeface="Arial"/>
              <a:cs typeface="Arial"/>
              <a:sym typeface="Arial"/>
            </a:endParaRPr>
          </a:p>
          <a:p>
            <a:pPr marL="457200" lvl="0" indent="-304482" algn="l" rtl="0">
              <a:lnSpc>
                <a:spcPct val="60000"/>
              </a:lnSpc>
              <a:spcBef>
                <a:spcPts val="640"/>
              </a:spcBef>
              <a:spcAft>
                <a:spcPts val="0"/>
              </a:spcAft>
              <a:buSzPts val="1195"/>
              <a:buChar char="•"/>
            </a:pPr>
            <a:r>
              <a:rPr lang="en" sz="1195" b="1">
                <a:solidFill>
                  <a:srgbClr val="4C4E4D"/>
                </a:solidFill>
                <a:highlight>
                  <a:srgbClr val="FFFFFF"/>
                </a:highlight>
                <a:latin typeface="Arial"/>
                <a:ea typeface="Arial"/>
                <a:cs typeface="Arial"/>
                <a:sym typeface="Arial"/>
              </a:rPr>
              <a:t>In Florida, there are about </a:t>
            </a:r>
            <a:r>
              <a:rPr lang="en" sz="1195" b="1">
                <a:solidFill>
                  <a:schemeClr val="dk1"/>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8,000 teacher vacancies</a:t>
            </a:r>
            <a:r>
              <a:rPr lang="en" sz="1195" b="1">
                <a:solidFill>
                  <a:srgbClr val="4C4E4D"/>
                </a:solidFill>
                <a:highlight>
                  <a:srgbClr val="FFFFFF"/>
                </a:highlight>
                <a:latin typeface="Arial"/>
                <a:ea typeface="Arial"/>
                <a:cs typeface="Arial"/>
                <a:sym typeface="Arial"/>
              </a:rPr>
              <a:t>, up from 5,000 at the start of</a:t>
            </a:r>
            <a:endParaRPr sz="1195" b="1">
              <a:solidFill>
                <a:srgbClr val="4C4E4D"/>
              </a:solidFill>
              <a:highlight>
                <a:srgbClr val="FFFFFF"/>
              </a:highlight>
              <a:latin typeface="Arial"/>
              <a:ea typeface="Arial"/>
              <a:cs typeface="Arial"/>
              <a:sym typeface="Arial"/>
            </a:endParaRPr>
          </a:p>
          <a:p>
            <a:pPr marL="0" lvl="0" indent="0" algn="l" rtl="0">
              <a:lnSpc>
                <a:spcPct val="60000"/>
              </a:lnSpc>
              <a:spcBef>
                <a:spcPts val="640"/>
              </a:spcBef>
              <a:spcAft>
                <a:spcPts val="0"/>
              </a:spcAft>
              <a:buSzPts val="852"/>
              <a:buNone/>
            </a:pPr>
            <a:r>
              <a:rPr lang="en" sz="1195" b="1">
                <a:solidFill>
                  <a:srgbClr val="4C4E4D"/>
                </a:solidFill>
                <a:highlight>
                  <a:srgbClr val="FFFFFF"/>
                </a:highlight>
                <a:latin typeface="Arial"/>
                <a:ea typeface="Arial"/>
                <a:cs typeface="Arial"/>
                <a:sym typeface="Arial"/>
              </a:rPr>
              <a:t>           school last year (FEA, 2022)</a:t>
            </a:r>
            <a:endParaRPr sz="1195" b="1">
              <a:solidFill>
                <a:srgbClr val="444444"/>
              </a:solidFill>
              <a:highlight>
                <a:srgbClr val="FFFFFF"/>
              </a:highlight>
              <a:latin typeface="Arial"/>
              <a:ea typeface="Arial"/>
              <a:cs typeface="Arial"/>
              <a:sym typeface="Arial"/>
            </a:endParaRPr>
          </a:p>
          <a:p>
            <a:pPr marL="457200" lvl="0" indent="0" algn="l" rtl="0">
              <a:lnSpc>
                <a:spcPct val="60000"/>
              </a:lnSpc>
              <a:spcBef>
                <a:spcPts val="640"/>
              </a:spcBef>
              <a:spcAft>
                <a:spcPts val="0"/>
              </a:spcAft>
              <a:buSzPts val="852"/>
              <a:buNone/>
            </a:pPr>
            <a:r>
              <a:rPr lang="en" sz="830" b="1">
                <a:solidFill>
                  <a:srgbClr val="444444"/>
                </a:solidFill>
                <a:highlight>
                  <a:srgbClr val="FFFFFF"/>
                </a:highlight>
                <a:latin typeface="Arial"/>
                <a:ea typeface="Arial"/>
                <a:cs typeface="Arial"/>
                <a:sym typeface="Arial"/>
              </a:rPr>
              <a:t>				</a:t>
            </a:r>
            <a:endParaRPr sz="830" b="1">
              <a:solidFill>
                <a:srgbClr val="444444"/>
              </a:solidFill>
              <a:highlight>
                <a:srgbClr val="FFFFFF"/>
              </a:highlight>
              <a:latin typeface="Arial"/>
              <a:ea typeface="Arial"/>
              <a:cs typeface="Arial"/>
              <a:sym typeface="Arial"/>
            </a:endParaRPr>
          </a:p>
          <a:p>
            <a:pPr marL="457200" lvl="0" indent="0" algn="l" rtl="0">
              <a:lnSpc>
                <a:spcPct val="60000"/>
              </a:lnSpc>
              <a:spcBef>
                <a:spcPts val="640"/>
              </a:spcBef>
              <a:spcAft>
                <a:spcPts val="0"/>
              </a:spcAft>
              <a:buSzPts val="852"/>
              <a:buNone/>
            </a:pPr>
            <a:endParaRPr sz="713" b="1">
              <a:solidFill>
                <a:srgbClr val="444444"/>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398750" y="11047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3220" b="1"/>
              <a:t>Timeline Activity</a:t>
            </a:r>
            <a:endParaRPr sz="3220" b="1"/>
          </a:p>
        </p:txBody>
      </p:sp>
      <p:sp>
        <p:nvSpPr>
          <p:cNvPr id="169" name="Google Shape;169;p25"/>
          <p:cNvSpPr txBox="1">
            <a:spLocks noGrp="1"/>
          </p:cNvSpPr>
          <p:nvPr>
            <p:ph type="body" idx="1"/>
          </p:nvPr>
        </p:nvSpPr>
        <p:spPr>
          <a:xfrm>
            <a:off x="311700" y="927925"/>
            <a:ext cx="8520600" cy="3416400"/>
          </a:xfrm>
          <a:prstGeom prst="rect">
            <a:avLst/>
          </a:prstGeom>
        </p:spPr>
        <p:txBody>
          <a:bodyPr spcFirstLastPara="1" wrap="square" lIns="91425" tIns="45700" rIns="91425" bIns="45700" anchor="t" anchorCtr="0">
            <a:normAutofit lnSpcReduction="10000"/>
          </a:bodyPr>
          <a:lstStyle/>
          <a:p>
            <a:pPr marL="0" lvl="0" indent="0" algn="ctr" rtl="0">
              <a:spcBef>
                <a:spcPts val="1200"/>
              </a:spcBef>
              <a:spcAft>
                <a:spcPts val="0"/>
              </a:spcAft>
              <a:buClr>
                <a:schemeClr val="dk1"/>
              </a:buClr>
              <a:buSzPts val="1800"/>
              <a:buFont typeface="Arial"/>
              <a:buNone/>
            </a:pPr>
            <a:r>
              <a:rPr lang="en" sz="2100" b="1">
                <a:latin typeface="Nunito"/>
                <a:ea typeface="Nunito"/>
                <a:cs typeface="Nunito"/>
                <a:sym typeface="Nunito"/>
              </a:rPr>
              <a:t> How do you support new educators at your school?</a:t>
            </a:r>
            <a:endParaRPr sz="2100" b="1">
              <a:latin typeface="Nunito"/>
              <a:ea typeface="Nunito"/>
              <a:cs typeface="Nunito"/>
              <a:sym typeface="Nunito"/>
            </a:endParaRPr>
          </a:p>
          <a:p>
            <a:pPr marL="0" lvl="0" indent="0" algn="ctr" rtl="0">
              <a:spcBef>
                <a:spcPts val="1200"/>
              </a:spcBef>
              <a:spcAft>
                <a:spcPts val="0"/>
              </a:spcAft>
              <a:buClr>
                <a:schemeClr val="dk1"/>
              </a:buClr>
              <a:buSzPts val="1800"/>
              <a:buFont typeface="Arial"/>
              <a:buNone/>
            </a:pPr>
            <a:endParaRPr sz="2100" b="1">
              <a:latin typeface="Nunito"/>
              <a:ea typeface="Nunito"/>
              <a:cs typeface="Nunito"/>
              <a:sym typeface="Nunito"/>
            </a:endParaRPr>
          </a:p>
          <a:p>
            <a:pPr marL="0" lvl="0" indent="0" algn="ctr" rtl="0">
              <a:spcBef>
                <a:spcPts val="1200"/>
              </a:spcBef>
              <a:spcAft>
                <a:spcPts val="0"/>
              </a:spcAft>
              <a:buClr>
                <a:schemeClr val="dk1"/>
              </a:buClr>
              <a:buSzPts val="1800"/>
              <a:buFont typeface="Arial"/>
              <a:buNone/>
            </a:pPr>
            <a:r>
              <a:rPr lang="en" sz="2100" b="1">
                <a:latin typeface="Nunito"/>
                <a:ea typeface="Nunito"/>
                <a:cs typeface="Nunito"/>
                <a:sym typeface="Nunito"/>
              </a:rPr>
              <a:t>Please write one support per sticky note and include the month when the support would take place.</a:t>
            </a:r>
            <a:endParaRPr sz="2100" b="1">
              <a:latin typeface="Nunito"/>
              <a:ea typeface="Nunito"/>
              <a:cs typeface="Nunito"/>
              <a:sym typeface="Nunito"/>
            </a:endParaRPr>
          </a:p>
          <a:p>
            <a:pPr marL="0" lvl="0" indent="0" algn="ctr" rtl="0">
              <a:spcBef>
                <a:spcPts val="1200"/>
              </a:spcBef>
              <a:spcAft>
                <a:spcPts val="0"/>
              </a:spcAft>
              <a:buClr>
                <a:schemeClr val="dk1"/>
              </a:buClr>
              <a:buSzPts val="1800"/>
              <a:buFont typeface="Arial"/>
              <a:buNone/>
            </a:pPr>
            <a:endParaRPr sz="2100" b="1">
              <a:latin typeface="Nunito"/>
              <a:ea typeface="Nunito"/>
              <a:cs typeface="Nunito"/>
              <a:sym typeface="Nunito"/>
            </a:endParaRPr>
          </a:p>
          <a:p>
            <a:pPr marL="0" lvl="0" indent="0" algn="ctr" rtl="0">
              <a:spcBef>
                <a:spcPts val="1200"/>
              </a:spcBef>
              <a:spcAft>
                <a:spcPts val="0"/>
              </a:spcAft>
              <a:buClr>
                <a:schemeClr val="dk1"/>
              </a:buClr>
              <a:buSzPts val="1800"/>
              <a:buFont typeface="Arial"/>
              <a:buNone/>
            </a:pPr>
            <a:r>
              <a:rPr lang="en" sz="2100" b="1">
                <a:latin typeface="Nunito"/>
                <a:ea typeface="Nunito"/>
                <a:cs typeface="Nunito"/>
                <a:sym typeface="Nunito"/>
              </a:rPr>
              <a:t>Use as many sticky notes as you need.</a:t>
            </a:r>
            <a:endParaRPr sz="2100" b="1">
              <a:latin typeface="Nunito"/>
              <a:ea typeface="Nunito"/>
              <a:cs typeface="Nunito"/>
              <a:sym typeface="Nunito"/>
            </a:endParaRPr>
          </a:p>
          <a:p>
            <a:pPr marL="0" lvl="0" indent="0" algn="ctr" rtl="0">
              <a:spcBef>
                <a:spcPts val="1200"/>
              </a:spcBef>
              <a:spcAft>
                <a:spcPts val="0"/>
              </a:spcAft>
              <a:buClr>
                <a:schemeClr val="dk1"/>
              </a:buClr>
              <a:buSzPts val="1800"/>
              <a:buFont typeface="Arial"/>
              <a:buNone/>
            </a:pPr>
            <a:endParaRPr sz="2100" b="1">
              <a:latin typeface="Nunito"/>
              <a:ea typeface="Nunito"/>
              <a:cs typeface="Nunito"/>
              <a:sym typeface="Nunito"/>
            </a:endParaRPr>
          </a:p>
          <a:p>
            <a:pPr marL="0" lvl="0" indent="0" algn="ctr" rtl="0">
              <a:spcBef>
                <a:spcPts val="1200"/>
              </a:spcBef>
              <a:spcAft>
                <a:spcPts val="0"/>
              </a:spcAft>
              <a:buClr>
                <a:schemeClr val="dk1"/>
              </a:buClr>
              <a:buSzPts val="1800"/>
              <a:buFont typeface="Arial"/>
              <a:buNone/>
            </a:pPr>
            <a:r>
              <a:rPr lang="en" sz="2100" b="1">
                <a:latin typeface="Nunito"/>
                <a:ea typeface="Nunito"/>
                <a:cs typeface="Nunito"/>
                <a:sym typeface="Nunito"/>
              </a:rPr>
              <a:t>Share with your table</a:t>
            </a:r>
            <a:endParaRPr sz="2100" b="1">
              <a:latin typeface="Nunito"/>
              <a:ea typeface="Nunito"/>
              <a:cs typeface="Nunito"/>
              <a:sym typeface="Nunito"/>
            </a:endParaRPr>
          </a:p>
        </p:txBody>
      </p:sp>
      <p:pic>
        <p:nvPicPr>
          <p:cNvPr id="170" name="Google Shape;170;p25"/>
          <p:cNvPicPr preferRelativeResize="0"/>
          <p:nvPr/>
        </p:nvPicPr>
        <p:blipFill>
          <a:blip r:embed="rId3">
            <a:alphaModFix/>
          </a:blip>
          <a:stretch>
            <a:fillRect/>
          </a:stretch>
        </p:blipFill>
        <p:spPr>
          <a:xfrm>
            <a:off x="177125" y="2571750"/>
            <a:ext cx="2603225" cy="2115125"/>
          </a:xfrm>
          <a:prstGeom prst="rect">
            <a:avLst/>
          </a:prstGeom>
          <a:noFill/>
          <a:ln>
            <a:noFill/>
          </a:ln>
        </p:spPr>
      </p:pic>
      <p:pic>
        <p:nvPicPr>
          <p:cNvPr id="171" name="Google Shape;171;p25"/>
          <p:cNvPicPr preferRelativeResize="0"/>
          <p:nvPr/>
        </p:nvPicPr>
        <p:blipFill>
          <a:blip r:embed="rId4">
            <a:alphaModFix/>
          </a:blip>
          <a:stretch>
            <a:fillRect/>
          </a:stretch>
        </p:blipFill>
        <p:spPr>
          <a:xfrm>
            <a:off x="7253100" y="1978273"/>
            <a:ext cx="1579200" cy="1480525"/>
          </a:xfrm>
          <a:prstGeom prst="rect">
            <a:avLst/>
          </a:prstGeom>
          <a:noFill/>
          <a:ln>
            <a:noFill/>
          </a:ln>
        </p:spPr>
      </p:pic>
      <p:pic>
        <p:nvPicPr>
          <p:cNvPr id="172" name="Google Shape;172;p25"/>
          <p:cNvPicPr preferRelativeResize="0"/>
          <p:nvPr/>
        </p:nvPicPr>
        <p:blipFill>
          <a:blip r:embed="rId5">
            <a:alphaModFix/>
          </a:blip>
          <a:stretch>
            <a:fillRect/>
          </a:stretch>
        </p:blipFill>
        <p:spPr>
          <a:xfrm rot="-2160454">
            <a:off x="-367650" y="25068"/>
            <a:ext cx="1710525" cy="160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0"/>
            <a:ext cx="8520600" cy="803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CCFFFF"/>
              </a:buClr>
              <a:buSzPct val="110000"/>
              <a:buFont typeface="Tahoma"/>
              <a:buNone/>
            </a:pPr>
            <a:r>
              <a:rPr lang="en" sz="4000" b="1">
                <a:latin typeface="Nunito"/>
                <a:ea typeface="Nunito"/>
                <a:cs typeface="Nunito"/>
                <a:sym typeface="Nunito"/>
              </a:rPr>
              <a:t>Concerns of New Educators</a:t>
            </a:r>
            <a:endParaRPr sz="4000" b="1">
              <a:latin typeface="Nunito"/>
              <a:ea typeface="Nunito"/>
              <a:cs typeface="Nunito"/>
              <a:sym typeface="Nunito"/>
            </a:endParaRPr>
          </a:p>
          <a:p>
            <a:pPr marL="0" lvl="0" indent="0" algn="l" rtl="0">
              <a:lnSpc>
                <a:spcPct val="100000"/>
              </a:lnSpc>
              <a:spcBef>
                <a:spcPts val="0"/>
              </a:spcBef>
              <a:spcAft>
                <a:spcPts val="0"/>
              </a:spcAft>
              <a:buSzPct val="86419"/>
              <a:buNone/>
            </a:pPr>
            <a:endParaRPr/>
          </a:p>
        </p:txBody>
      </p:sp>
      <p:sp>
        <p:nvSpPr>
          <p:cNvPr id="178" name="Google Shape;178;p26"/>
          <p:cNvSpPr txBox="1">
            <a:spLocks noGrp="1"/>
          </p:cNvSpPr>
          <p:nvPr>
            <p:ph type="body" idx="1"/>
          </p:nvPr>
        </p:nvSpPr>
        <p:spPr>
          <a:xfrm>
            <a:off x="501000" y="868450"/>
            <a:ext cx="8520600" cy="3837600"/>
          </a:xfrm>
          <a:prstGeom prst="rect">
            <a:avLst/>
          </a:prstGeom>
          <a:noFill/>
          <a:ln>
            <a:noFill/>
          </a:ln>
        </p:spPr>
        <p:txBody>
          <a:bodyPr spcFirstLastPara="1" wrap="square" lIns="91425" tIns="91425" rIns="91425" bIns="91425" anchor="t" anchorCtr="0">
            <a:normAutofit lnSpcReduction="20000"/>
          </a:bodyPr>
          <a:lstStyle/>
          <a:p>
            <a:pPr marL="342900" lvl="0" indent="-342900" algn="l" rtl="0">
              <a:lnSpc>
                <a:spcPct val="100000"/>
              </a:lnSpc>
              <a:spcBef>
                <a:spcPts val="0"/>
              </a:spcBef>
              <a:spcAft>
                <a:spcPts val="0"/>
              </a:spcAft>
              <a:buClr>
                <a:schemeClr val="dk1"/>
              </a:buClr>
              <a:buSzPts val="2100"/>
              <a:buFont typeface="Nunito"/>
              <a:buChar char="●"/>
            </a:pPr>
            <a:r>
              <a:rPr lang="en" sz="2800">
                <a:solidFill>
                  <a:schemeClr val="dk1"/>
                </a:solidFill>
                <a:latin typeface="Nunito"/>
                <a:ea typeface="Nunito"/>
                <a:cs typeface="Nunito"/>
                <a:sym typeface="Nunito"/>
              </a:rPr>
              <a:t>Relationship with students, parents, colleagues, and supervisors</a:t>
            </a:r>
            <a:endParaRPr sz="3200">
              <a:solidFill>
                <a:schemeClr val="dk1"/>
              </a:solidFill>
              <a:latin typeface="Nunito"/>
              <a:ea typeface="Nunito"/>
              <a:cs typeface="Nunito"/>
              <a:sym typeface="Nunito"/>
            </a:endParaRPr>
          </a:p>
          <a:p>
            <a:pPr marL="342900" lvl="0" indent="-342900" algn="l" rtl="0">
              <a:lnSpc>
                <a:spcPct val="100000"/>
              </a:lnSpc>
              <a:spcBef>
                <a:spcPts val="560"/>
              </a:spcBef>
              <a:spcAft>
                <a:spcPts val="0"/>
              </a:spcAft>
              <a:buClr>
                <a:schemeClr val="dk1"/>
              </a:buClr>
              <a:buSzPts val="2100"/>
              <a:buFont typeface="Nunito"/>
              <a:buChar char="●"/>
            </a:pPr>
            <a:r>
              <a:rPr lang="en" sz="2800">
                <a:solidFill>
                  <a:schemeClr val="dk1"/>
                </a:solidFill>
                <a:latin typeface="Nunito"/>
                <a:ea typeface="Nunito"/>
                <a:cs typeface="Nunito"/>
                <a:sym typeface="Nunito"/>
              </a:rPr>
              <a:t>Work load, time management, and fatigue</a:t>
            </a:r>
            <a:endParaRPr sz="3200">
              <a:solidFill>
                <a:schemeClr val="dk1"/>
              </a:solidFill>
              <a:latin typeface="Nunito"/>
              <a:ea typeface="Nunito"/>
              <a:cs typeface="Nunito"/>
              <a:sym typeface="Nunito"/>
            </a:endParaRPr>
          </a:p>
          <a:p>
            <a:pPr marL="342900" lvl="0" indent="-342900" algn="l" rtl="0">
              <a:lnSpc>
                <a:spcPct val="100000"/>
              </a:lnSpc>
              <a:spcBef>
                <a:spcPts val="560"/>
              </a:spcBef>
              <a:spcAft>
                <a:spcPts val="0"/>
              </a:spcAft>
              <a:buClr>
                <a:schemeClr val="dk1"/>
              </a:buClr>
              <a:buSzPts val="2100"/>
              <a:buFont typeface="Nunito"/>
              <a:buChar char="●"/>
            </a:pPr>
            <a:r>
              <a:rPr lang="en" sz="2800">
                <a:solidFill>
                  <a:schemeClr val="dk1"/>
                </a:solidFill>
                <a:latin typeface="Nunito"/>
                <a:ea typeface="Nunito"/>
                <a:cs typeface="Nunito"/>
                <a:sym typeface="Nunito"/>
              </a:rPr>
              <a:t>Knowledge of subject matter and curriculum</a:t>
            </a:r>
            <a:endParaRPr sz="3200">
              <a:solidFill>
                <a:schemeClr val="dk1"/>
              </a:solidFill>
              <a:latin typeface="Nunito"/>
              <a:ea typeface="Nunito"/>
              <a:cs typeface="Nunito"/>
              <a:sym typeface="Nunito"/>
            </a:endParaRPr>
          </a:p>
          <a:p>
            <a:pPr marL="342900" lvl="0" indent="-342900" algn="l" rtl="0">
              <a:lnSpc>
                <a:spcPct val="100000"/>
              </a:lnSpc>
              <a:spcBef>
                <a:spcPts val="560"/>
              </a:spcBef>
              <a:spcAft>
                <a:spcPts val="0"/>
              </a:spcAft>
              <a:buClr>
                <a:schemeClr val="dk1"/>
              </a:buClr>
              <a:buSzPts val="2100"/>
              <a:buFont typeface="Nunito"/>
              <a:buChar char="●"/>
            </a:pPr>
            <a:r>
              <a:rPr lang="en" sz="2800">
                <a:solidFill>
                  <a:schemeClr val="dk1"/>
                </a:solidFill>
                <a:latin typeface="Nunito"/>
                <a:ea typeface="Nunito"/>
                <a:cs typeface="Nunito"/>
                <a:sym typeface="Nunito"/>
              </a:rPr>
              <a:t>Evaluation and grading</a:t>
            </a:r>
            <a:endParaRPr sz="3200">
              <a:solidFill>
                <a:schemeClr val="dk1"/>
              </a:solidFill>
              <a:latin typeface="Nunito"/>
              <a:ea typeface="Nunito"/>
              <a:cs typeface="Nunito"/>
              <a:sym typeface="Nunito"/>
            </a:endParaRPr>
          </a:p>
          <a:p>
            <a:pPr marL="342900" lvl="0" indent="-342900" algn="l" rtl="0">
              <a:lnSpc>
                <a:spcPct val="100000"/>
              </a:lnSpc>
              <a:spcBef>
                <a:spcPts val="560"/>
              </a:spcBef>
              <a:spcAft>
                <a:spcPts val="0"/>
              </a:spcAft>
              <a:buClr>
                <a:schemeClr val="dk1"/>
              </a:buClr>
              <a:buSzPts val="2100"/>
              <a:buFont typeface="Nunito"/>
              <a:buChar char="●"/>
            </a:pPr>
            <a:r>
              <a:rPr lang="en" sz="2800">
                <a:solidFill>
                  <a:schemeClr val="dk1"/>
                </a:solidFill>
                <a:latin typeface="Nunito"/>
                <a:ea typeface="Nunito"/>
                <a:cs typeface="Nunito"/>
                <a:sym typeface="Nunito"/>
              </a:rPr>
              <a:t>Autonomy and control</a:t>
            </a:r>
            <a:endParaRPr sz="3200">
              <a:solidFill>
                <a:schemeClr val="dk1"/>
              </a:solidFill>
              <a:latin typeface="Nunito"/>
              <a:ea typeface="Nunito"/>
              <a:cs typeface="Nunito"/>
              <a:sym typeface="Nunito"/>
            </a:endParaRPr>
          </a:p>
          <a:p>
            <a:pPr marL="342900" lvl="0" indent="-342900" algn="l" rtl="0">
              <a:lnSpc>
                <a:spcPct val="100000"/>
              </a:lnSpc>
              <a:spcBef>
                <a:spcPts val="560"/>
              </a:spcBef>
              <a:spcAft>
                <a:spcPts val="0"/>
              </a:spcAft>
              <a:buClr>
                <a:schemeClr val="dk1"/>
              </a:buClr>
              <a:buSzPts val="2100"/>
              <a:buFont typeface="Nunito"/>
              <a:buChar char="●"/>
            </a:pPr>
            <a:r>
              <a:rPr lang="en" sz="2800">
                <a:solidFill>
                  <a:schemeClr val="dk1"/>
                </a:solidFill>
                <a:latin typeface="Nunito"/>
                <a:ea typeface="Nunito"/>
                <a:cs typeface="Nunito"/>
                <a:sym typeface="Nunito"/>
              </a:rPr>
              <a:t>Appearance and identity</a:t>
            </a:r>
            <a:endParaRPr sz="3200">
              <a:solidFill>
                <a:schemeClr val="dk1"/>
              </a:solidFill>
              <a:latin typeface="Nunito"/>
              <a:ea typeface="Nunito"/>
              <a:cs typeface="Nunito"/>
              <a:sym typeface="Nunito"/>
            </a:endParaRPr>
          </a:p>
          <a:p>
            <a:pPr marL="2057400" lvl="4" indent="-228600" algn="l" rtl="0">
              <a:lnSpc>
                <a:spcPct val="100000"/>
              </a:lnSpc>
              <a:spcBef>
                <a:spcPts val="360"/>
              </a:spcBef>
              <a:spcAft>
                <a:spcPts val="0"/>
              </a:spcAft>
              <a:buSzPts val="1647"/>
              <a:buNone/>
            </a:pPr>
            <a:r>
              <a:rPr lang="en" sz="1800">
                <a:solidFill>
                  <a:schemeClr val="dk1"/>
                </a:solidFill>
                <a:latin typeface="Nunito"/>
                <a:ea typeface="Nunito"/>
                <a:cs typeface="Nunito"/>
                <a:sym typeface="Nunito"/>
              </a:rPr>
              <a:t>			</a:t>
            </a:r>
            <a:endParaRPr sz="1800">
              <a:solidFill>
                <a:schemeClr val="dk1"/>
              </a:solidFill>
              <a:latin typeface="Nunito"/>
              <a:ea typeface="Nunito"/>
              <a:cs typeface="Nunito"/>
              <a:sym typeface="Nunito"/>
            </a:endParaRPr>
          </a:p>
          <a:p>
            <a:pPr marL="2057400" lvl="4" indent="-228600" algn="l" rtl="0">
              <a:lnSpc>
                <a:spcPct val="100000"/>
              </a:lnSpc>
              <a:spcBef>
                <a:spcPts val="360"/>
              </a:spcBef>
              <a:spcAft>
                <a:spcPts val="0"/>
              </a:spcAft>
              <a:buClr>
                <a:schemeClr val="dk1"/>
              </a:buClr>
              <a:buSzPts val="900"/>
              <a:buFont typeface="Arial"/>
              <a:buNone/>
            </a:pPr>
            <a:r>
              <a:rPr lang="en" sz="1800">
                <a:solidFill>
                  <a:schemeClr val="dk1"/>
                </a:solidFill>
                <a:latin typeface="Nunito"/>
                <a:ea typeface="Nunito"/>
                <a:cs typeface="Nunito"/>
                <a:sym typeface="Nunito"/>
              </a:rPr>
              <a:t>McCann &amp; Johannessen</a:t>
            </a:r>
            <a:endParaRPr>
              <a:solidFill>
                <a:schemeClr val="dk1"/>
              </a:solidFill>
              <a:latin typeface="Nunito"/>
              <a:ea typeface="Nunito"/>
              <a:cs typeface="Nunito"/>
              <a:sym typeface="Nunito"/>
            </a:endParaRPr>
          </a:p>
        </p:txBody>
      </p:sp>
      <p:pic>
        <p:nvPicPr>
          <p:cNvPr id="179" name="Google Shape;179;p26"/>
          <p:cNvPicPr preferRelativeResize="0"/>
          <p:nvPr/>
        </p:nvPicPr>
        <p:blipFill>
          <a:blip r:embed="rId3">
            <a:alphaModFix/>
          </a:blip>
          <a:stretch>
            <a:fillRect/>
          </a:stretch>
        </p:blipFill>
        <p:spPr>
          <a:xfrm>
            <a:off x="7171800" y="3132975"/>
            <a:ext cx="1568975" cy="179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NTC Cycle</a:t>
            </a:r>
            <a:endParaRPr/>
          </a:p>
        </p:txBody>
      </p:sp>
      <p:sp>
        <p:nvSpPr>
          <p:cNvPr id="185" name="Google Shape;185;p2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endParaRPr/>
          </a:p>
        </p:txBody>
      </p:sp>
      <p:pic>
        <p:nvPicPr>
          <p:cNvPr id="186" name="Google Shape;186;p27"/>
          <p:cNvPicPr preferRelativeResize="0"/>
          <p:nvPr/>
        </p:nvPicPr>
        <p:blipFill>
          <a:blip r:embed="rId3">
            <a:alphaModFix/>
          </a:blip>
          <a:stretch>
            <a:fillRect/>
          </a:stretch>
        </p:blipFill>
        <p:spPr>
          <a:xfrm>
            <a:off x="-105175" y="-63125"/>
            <a:ext cx="9403450" cy="5354350"/>
          </a:xfrm>
          <a:prstGeom prst="rect">
            <a:avLst/>
          </a:prstGeom>
          <a:noFill/>
          <a:ln>
            <a:noFill/>
          </a:ln>
        </p:spPr>
      </p:pic>
      <p:pic>
        <p:nvPicPr>
          <p:cNvPr id="187" name="Google Shape;187;p27"/>
          <p:cNvPicPr preferRelativeResize="0"/>
          <p:nvPr/>
        </p:nvPicPr>
        <p:blipFill>
          <a:blip r:embed="rId4">
            <a:alphaModFix/>
          </a:blip>
          <a:stretch>
            <a:fillRect/>
          </a:stretch>
        </p:blipFill>
        <p:spPr>
          <a:xfrm>
            <a:off x="7757888" y="2331588"/>
            <a:ext cx="1000125" cy="200025"/>
          </a:xfrm>
          <a:prstGeom prst="rect">
            <a:avLst/>
          </a:prstGeom>
          <a:noFill/>
          <a:ln>
            <a:noFill/>
          </a:ln>
        </p:spPr>
      </p:pic>
      <p:sp>
        <p:nvSpPr>
          <p:cNvPr id="188" name="Google Shape;188;p27"/>
          <p:cNvSpPr/>
          <p:nvPr/>
        </p:nvSpPr>
        <p:spPr>
          <a:xfrm>
            <a:off x="7832100" y="538475"/>
            <a:ext cx="1180800" cy="1065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7158013" y="1265700"/>
            <a:ext cx="1476300" cy="1065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7"/>
          <p:cNvPicPr preferRelativeResize="0"/>
          <p:nvPr/>
        </p:nvPicPr>
        <p:blipFill>
          <a:blip r:embed="rId5">
            <a:alphaModFix/>
          </a:blip>
          <a:stretch>
            <a:fillRect/>
          </a:stretch>
        </p:blipFill>
        <p:spPr>
          <a:xfrm>
            <a:off x="7157988" y="1512450"/>
            <a:ext cx="1476375" cy="81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11700" y="0"/>
            <a:ext cx="8520600" cy="772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CCFFFF"/>
              </a:buClr>
              <a:buSzPts val="990"/>
              <a:buFont typeface="Arial"/>
              <a:buNone/>
            </a:pPr>
            <a:r>
              <a:rPr lang="en" sz="4460" b="1">
                <a:latin typeface="Nunito"/>
                <a:ea typeface="Nunito"/>
                <a:cs typeface="Nunito"/>
                <a:sym typeface="Nunito"/>
              </a:rPr>
              <a:t>Reality Shock</a:t>
            </a:r>
            <a:endParaRPr sz="3559">
              <a:latin typeface="Nunito"/>
              <a:ea typeface="Nunito"/>
              <a:cs typeface="Nunito"/>
              <a:sym typeface="Nunito"/>
            </a:endParaRPr>
          </a:p>
          <a:p>
            <a:pPr marL="0" lvl="0" indent="0" algn="l" rtl="0">
              <a:lnSpc>
                <a:spcPct val="100000"/>
              </a:lnSpc>
              <a:spcBef>
                <a:spcPts val="0"/>
              </a:spcBef>
              <a:spcAft>
                <a:spcPts val="0"/>
              </a:spcAft>
              <a:buSzPts val="990"/>
              <a:buNone/>
            </a:pPr>
            <a:endParaRPr sz="2520"/>
          </a:p>
        </p:txBody>
      </p:sp>
      <p:sp>
        <p:nvSpPr>
          <p:cNvPr id="196" name="Google Shape;196;p28"/>
          <p:cNvSpPr txBox="1">
            <a:spLocks noGrp="1"/>
          </p:cNvSpPr>
          <p:nvPr>
            <p:ph type="body" idx="1"/>
          </p:nvPr>
        </p:nvSpPr>
        <p:spPr>
          <a:xfrm>
            <a:off x="206525" y="863550"/>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342900" lvl="0" indent="-342900" algn="l" rtl="0">
              <a:lnSpc>
                <a:spcPct val="100000"/>
              </a:lnSpc>
              <a:spcBef>
                <a:spcPts val="0"/>
              </a:spcBef>
              <a:spcAft>
                <a:spcPts val="0"/>
              </a:spcAft>
              <a:buClr>
                <a:schemeClr val="dk1"/>
              </a:buClr>
              <a:buSzPct val="75000"/>
              <a:buFont typeface="Arial"/>
              <a:buNone/>
            </a:pPr>
            <a:r>
              <a:rPr lang="en" sz="3200" b="1">
                <a:solidFill>
                  <a:schemeClr val="dk1"/>
                </a:solidFill>
                <a:latin typeface="Nunito"/>
                <a:ea typeface="Nunito"/>
                <a:cs typeface="Nunito"/>
                <a:sym typeface="Nunito"/>
              </a:rPr>
              <a:t>The idealized perception of “teaching to make a difference” turns into the reality of…</a:t>
            </a:r>
            <a:endParaRPr sz="3200" b="1">
              <a:solidFill>
                <a:schemeClr val="dk1"/>
              </a:solidFill>
              <a:latin typeface="Nunito"/>
              <a:ea typeface="Nunito"/>
              <a:cs typeface="Nunito"/>
              <a:sym typeface="Nunito"/>
            </a:endParaRPr>
          </a:p>
          <a:p>
            <a:pPr marL="342900" lvl="0" indent="-342900" algn="l" rtl="0">
              <a:lnSpc>
                <a:spcPct val="100000"/>
              </a:lnSpc>
              <a:spcBef>
                <a:spcPts val="0"/>
              </a:spcBef>
              <a:spcAft>
                <a:spcPts val="0"/>
              </a:spcAft>
              <a:buClr>
                <a:schemeClr val="dk1"/>
              </a:buClr>
              <a:buSzPct val="75000"/>
              <a:buFont typeface="Arial"/>
              <a:buNone/>
            </a:pPr>
            <a:endParaRPr b="1">
              <a:solidFill>
                <a:schemeClr val="dk1"/>
              </a:solidFill>
              <a:latin typeface="Nunito"/>
              <a:ea typeface="Nunito"/>
              <a:cs typeface="Nunito"/>
              <a:sym typeface="Nunito"/>
            </a:endParaRPr>
          </a:p>
          <a:p>
            <a:pPr marL="342900" lvl="0" indent="-322896" algn="l" rtl="0">
              <a:lnSpc>
                <a:spcPct val="100000"/>
              </a:lnSpc>
              <a:spcBef>
                <a:spcPts val="560"/>
              </a:spcBef>
              <a:spcAft>
                <a:spcPts val="0"/>
              </a:spcAft>
              <a:buClr>
                <a:schemeClr val="dk1"/>
              </a:buClr>
              <a:buSzPct val="75000"/>
              <a:buFont typeface="Nunito"/>
              <a:buChar char="●"/>
            </a:pPr>
            <a:r>
              <a:rPr lang="en" sz="2800">
                <a:solidFill>
                  <a:schemeClr val="dk1"/>
                </a:solidFill>
                <a:latin typeface="Nunito"/>
                <a:ea typeface="Nunito"/>
                <a:cs typeface="Nunito"/>
                <a:sym typeface="Nunito"/>
              </a:rPr>
              <a:t>Discipline</a:t>
            </a:r>
            <a:endParaRPr sz="3200">
              <a:solidFill>
                <a:schemeClr val="dk1"/>
              </a:solidFill>
              <a:latin typeface="Nunito"/>
              <a:ea typeface="Nunito"/>
              <a:cs typeface="Nunito"/>
              <a:sym typeface="Nunito"/>
            </a:endParaRPr>
          </a:p>
          <a:p>
            <a:pPr marL="342900" lvl="0" indent="-322896" algn="l" rtl="0">
              <a:lnSpc>
                <a:spcPct val="100000"/>
              </a:lnSpc>
              <a:spcBef>
                <a:spcPts val="560"/>
              </a:spcBef>
              <a:spcAft>
                <a:spcPts val="0"/>
              </a:spcAft>
              <a:buClr>
                <a:schemeClr val="dk1"/>
              </a:buClr>
              <a:buSzPct val="75000"/>
              <a:buFont typeface="Nunito"/>
              <a:buChar char="●"/>
            </a:pPr>
            <a:r>
              <a:rPr lang="en" sz="2800">
                <a:solidFill>
                  <a:schemeClr val="dk1"/>
                </a:solidFill>
                <a:latin typeface="Nunito"/>
                <a:ea typeface="Nunito"/>
                <a:cs typeface="Nunito"/>
                <a:sym typeface="Nunito"/>
              </a:rPr>
              <a:t>Administrative paperwork</a:t>
            </a:r>
            <a:endParaRPr sz="3200">
              <a:solidFill>
                <a:schemeClr val="dk1"/>
              </a:solidFill>
              <a:latin typeface="Nunito"/>
              <a:ea typeface="Nunito"/>
              <a:cs typeface="Nunito"/>
              <a:sym typeface="Nunito"/>
            </a:endParaRPr>
          </a:p>
          <a:p>
            <a:pPr marL="342900" lvl="0" indent="-322896" algn="l" rtl="0">
              <a:lnSpc>
                <a:spcPct val="100000"/>
              </a:lnSpc>
              <a:spcBef>
                <a:spcPts val="560"/>
              </a:spcBef>
              <a:spcAft>
                <a:spcPts val="0"/>
              </a:spcAft>
              <a:buClr>
                <a:schemeClr val="dk1"/>
              </a:buClr>
              <a:buSzPct val="75000"/>
              <a:buFont typeface="Nunito"/>
              <a:buChar char="●"/>
            </a:pPr>
            <a:r>
              <a:rPr lang="en" sz="2800">
                <a:solidFill>
                  <a:schemeClr val="dk1"/>
                </a:solidFill>
                <a:latin typeface="Nunito"/>
                <a:ea typeface="Nunito"/>
                <a:cs typeface="Nunito"/>
                <a:sym typeface="Nunito"/>
              </a:rPr>
              <a:t>Collecting money and forms</a:t>
            </a:r>
            <a:endParaRPr sz="3200">
              <a:solidFill>
                <a:schemeClr val="dk1"/>
              </a:solidFill>
              <a:latin typeface="Nunito"/>
              <a:ea typeface="Nunito"/>
              <a:cs typeface="Nunito"/>
              <a:sym typeface="Nunito"/>
            </a:endParaRPr>
          </a:p>
          <a:p>
            <a:pPr marL="342900" lvl="0" indent="-322896" algn="l" rtl="0">
              <a:lnSpc>
                <a:spcPct val="100000"/>
              </a:lnSpc>
              <a:spcBef>
                <a:spcPts val="560"/>
              </a:spcBef>
              <a:spcAft>
                <a:spcPts val="0"/>
              </a:spcAft>
              <a:buClr>
                <a:schemeClr val="dk1"/>
              </a:buClr>
              <a:buSzPct val="75000"/>
              <a:buFont typeface="Nunito"/>
              <a:buChar char="●"/>
            </a:pPr>
            <a:r>
              <a:rPr lang="en" sz="2800">
                <a:solidFill>
                  <a:schemeClr val="dk1"/>
                </a:solidFill>
                <a:latin typeface="Nunito"/>
                <a:ea typeface="Nunito"/>
                <a:cs typeface="Nunito"/>
                <a:sym typeface="Nunito"/>
              </a:rPr>
              <a:t>Substitute parenting	</a:t>
            </a:r>
            <a:endParaRPr sz="3200">
              <a:solidFill>
                <a:schemeClr val="dk1"/>
              </a:solidFill>
              <a:latin typeface="Nunito"/>
              <a:ea typeface="Nunito"/>
              <a:cs typeface="Nunito"/>
              <a:sym typeface="Nunito"/>
            </a:endParaRPr>
          </a:p>
          <a:p>
            <a:pPr marL="342900" lvl="0" indent="-322896" algn="l" rtl="0">
              <a:lnSpc>
                <a:spcPct val="100000"/>
              </a:lnSpc>
              <a:spcBef>
                <a:spcPts val="560"/>
              </a:spcBef>
              <a:spcAft>
                <a:spcPts val="0"/>
              </a:spcAft>
              <a:buClr>
                <a:schemeClr val="dk1"/>
              </a:buClr>
              <a:buSzPct val="75000"/>
              <a:buFont typeface="Nunito"/>
              <a:buChar char="●"/>
            </a:pPr>
            <a:r>
              <a:rPr lang="en" sz="2800">
                <a:solidFill>
                  <a:schemeClr val="dk1"/>
                </a:solidFill>
                <a:latin typeface="Nunito"/>
                <a:ea typeface="Nunito"/>
                <a:cs typeface="Nunito"/>
                <a:sym typeface="Nunito"/>
              </a:rPr>
              <a:t>TESTING, TESTING, TESTING...	</a:t>
            </a:r>
            <a:endParaRPr sz="3200">
              <a:solidFill>
                <a:schemeClr val="dk1"/>
              </a:solidFill>
              <a:latin typeface="Nunito"/>
              <a:ea typeface="Nunito"/>
              <a:cs typeface="Nunito"/>
              <a:sym typeface="Nunito"/>
            </a:endParaRPr>
          </a:p>
          <a:p>
            <a:pPr marL="0" lvl="0" indent="0" algn="l" rtl="0">
              <a:lnSpc>
                <a:spcPct val="115000"/>
              </a:lnSpc>
              <a:spcBef>
                <a:spcPts val="0"/>
              </a:spcBef>
              <a:spcAft>
                <a:spcPts val="1200"/>
              </a:spcAft>
              <a:buSzPct val="60810"/>
              <a:buNone/>
            </a:pPr>
            <a:endParaRPr>
              <a:solidFill>
                <a:schemeClr val="dk1"/>
              </a:solidFill>
            </a:endParaRPr>
          </a:p>
        </p:txBody>
      </p:sp>
      <p:pic>
        <p:nvPicPr>
          <p:cNvPr id="197" name="Google Shape;197;p28"/>
          <p:cNvPicPr preferRelativeResize="0"/>
          <p:nvPr/>
        </p:nvPicPr>
        <p:blipFill>
          <a:blip r:embed="rId3">
            <a:alphaModFix/>
          </a:blip>
          <a:stretch>
            <a:fillRect/>
          </a:stretch>
        </p:blipFill>
        <p:spPr>
          <a:xfrm>
            <a:off x="6924900" y="3290175"/>
            <a:ext cx="732500" cy="857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311700" y="205750"/>
            <a:ext cx="8520600" cy="812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CCFFFF"/>
              </a:buClr>
              <a:buSzPts val="990"/>
              <a:buFont typeface="Tahoma"/>
              <a:buNone/>
            </a:pPr>
            <a:r>
              <a:rPr lang="en" sz="3759">
                <a:latin typeface="Nunito"/>
                <a:ea typeface="Nunito"/>
                <a:cs typeface="Nunito"/>
                <a:sym typeface="Nunito"/>
              </a:rPr>
              <a:t>Support Activity</a:t>
            </a:r>
            <a:endParaRPr sz="2320">
              <a:latin typeface="Nunito"/>
              <a:ea typeface="Nunito"/>
              <a:cs typeface="Nunito"/>
              <a:sym typeface="Nunito"/>
            </a:endParaRPr>
          </a:p>
        </p:txBody>
      </p:sp>
      <p:sp>
        <p:nvSpPr>
          <p:cNvPr id="203" name="Google Shape;203;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342900" lvl="0" indent="-330200" algn="l" rtl="0">
              <a:lnSpc>
                <a:spcPct val="90000"/>
              </a:lnSpc>
              <a:spcBef>
                <a:spcPts val="0"/>
              </a:spcBef>
              <a:spcAft>
                <a:spcPts val="0"/>
              </a:spcAft>
              <a:buClr>
                <a:schemeClr val="dk1"/>
              </a:buClr>
              <a:buSzPts val="2200"/>
              <a:buFont typeface="Nunito"/>
              <a:buChar char="●"/>
            </a:pPr>
            <a:r>
              <a:rPr lang="en" sz="3000">
                <a:solidFill>
                  <a:schemeClr val="dk1"/>
                </a:solidFill>
                <a:latin typeface="Nunito"/>
                <a:ea typeface="Nunito"/>
                <a:cs typeface="Nunito"/>
                <a:sym typeface="Nunito"/>
              </a:rPr>
              <a:t>How does the lack of support for new educators affect the entire school staff?</a:t>
            </a:r>
            <a:endParaRPr sz="3000">
              <a:solidFill>
                <a:schemeClr val="dk1"/>
              </a:solidFill>
              <a:latin typeface="Nunito"/>
              <a:ea typeface="Nunito"/>
              <a:cs typeface="Nunito"/>
              <a:sym typeface="Nunito"/>
            </a:endParaRPr>
          </a:p>
          <a:p>
            <a:pPr marL="342900" lvl="0" indent="-190500" algn="l" rtl="0">
              <a:lnSpc>
                <a:spcPct val="90000"/>
              </a:lnSpc>
              <a:spcBef>
                <a:spcPts val="640"/>
              </a:spcBef>
              <a:spcAft>
                <a:spcPts val="0"/>
              </a:spcAft>
              <a:buClr>
                <a:srgbClr val="0066FF"/>
              </a:buClr>
              <a:buSzPts val="2400"/>
              <a:buFont typeface="Arial"/>
              <a:buNone/>
            </a:pPr>
            <a:endParaRPr sz="3000">
              <a:solidFill>
                <a:schemeClr val="dk1"/>
              </a:solidFill>
              <a:latin typeface="Nunito"/>
              <a:ea typeface="Nunito"/>
              <a:cs typeface="Nunito"/>
              <a:sym typeface="Nunito"/>
            </a:endParaRPr>
          </a:p>
          <a:p>
            <a:pPr marL="342900" lvl="0" indent="-330200" algn="l" rtl="0">
              <a:lnSpc>
                <a:spcPct val="90000"/>
              </a:lnSpc>
              <a:spcBef>
                <a:spcPts val="640"/>
              </a:spcBef>
              <a:spcAft>
                <a:spcPts val="0"/>
              </a:spcAft>
              <a:buClr>
                <a:schemeClr val="dk1"/>
              </a:buClr>
              <a:buSzPts val="2200"/>
              <a:buFont typeface="Nunito"/>
              <a:buChar char="●"/>
            </a:pPr>
            <a:r>
              <a:rPr lang="en" sz="3000">
                <a:solidFill>
                  <a:schemeClr val="dk1"/>
                </a:solidFill>
                <a:latin typeface="Nunito"/>
                <a:ea typeface="Nunito"/>
                <a:cs typeface="Nunito"/>
                <a:sym typeface="Nunito"/>
              </a:rPr>
              <a:t>Turn and talk about this question.</a:t>
            </a:r>
            <a:endParaRPr sz="3000">
              <a:solidFill>
                <a:schemeClr val="dk1"/>
              </a:solidFill>
              <a:latin typeface="Nunito"/>
              <a:ea typeface="Nunito"/>
              <a:cs typeface="Nunito"/>
              <a:sym typeface="Nunito"/>
            </a:endParaRPr>
          </a:p>
          <a:p>
            <a:pPr marL="342900" lvl="0" indent="-190500" algn="l" rtl="0">
              <a:lnSpc>
                <a:spcPct val="90000"/>
              </a:lnSpc>
              <a:spcBef>
                <a:spcPts val="640"/>
              </a:spcBef>
              <a:spcAft>
                <a:spcPts val="0"/>
              </a:spcAft>
              <a:buClr>
                <a:srgbClr val="0066FF"/>
              </a:buClr>
              <a:buSzPts val="2400"/>
              <a:buFont typeface="Arial"/>
              <a:buNone/>
            </a:pPr>
            <a:endParaRPr sz="3000">
              <a:solidFill>
                <a:schemeClr val="dk1"/>
              </a:solidFill>
              <a:latin typeface="Nunito"/>
              <a:ea typeface="Nunito"/>
              <a:cs typeface="Nunito"/>
              <a:sym typeface="Nunito"/>
            </a:endParaRPr>
          </a:p>
          <a:p>
            <a:pPr marL="342900" lvl="0" indent="-330200" algn="l" rtl="0">
              <a:lnSpc>
                <a:spcPct val="90000"/>
              </a:lnSpc>
              <a:spcBef>
                <a:spcPts val="640"/>
              </a:spcBef>
              <a:spcAft>
                <a:spcPts val="0"/>
              </a:spcAft>
              <a:buClr>
                <a:schemeClr val="dk1"/>
              </a:buClr>
              <a:buSzPts val="2200"/>
              <a:buFont typeface="Nunito"/>
              <a:buChar char="●"/>
            </a:pPr>
            <a:r>
              <a:rPr lang="en" sz="3000">
                <a:solidFill>
                  <a:schemeClr val="dk1"/>
                </a:solidFill>
                <a:latin typeface="Nunito"/>
                <a:ea typeface="Nunito"/>
                <a:cs typeface="Nunito"/>
                <a:sym typeface="Nunito"/>
              </a:rPr>
              <a:t>Debrief and share.</a:t>
            </a:r>
            <a:endParaRPr sz="3000">
              <a:solidFill>
                <a:schemeClr val="dk1"/>
              </a:solidFill>
              <a:latin typeface="Nunito"/>
              <a:ea typeface="Nunito"/>
              <a:cs typeface="Nunito"/>
              <a:sym typeface="Nunito"/>
            </a:endParaRPr>
          </a:p>
          <a:p>
            <a:pPr marL="0" lvl="0" indent="0" algn="l" rtl="0">
              <a:lnSpc>
                <a:spcPct val="105000"/>
              </a:lnSpc>
              <a:spcBef>
                <a:spcPts val="0"/>
              </a:spcBef>
              <a:spcAft>
                <a:spcPts val="1200"/>
              </a:spcAft>
              <a:buSzPts val="1800"/>
              <a:buNone/>
            </a:pPr>
            <a:endParaRPr sz="16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Office Them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1271</Words>
  <Application>Microsoft Macintosh PowerPoint</Application>
  <PresentationFormat>On-screen Show (16:9)</PresentationFormat>
  <Paragraphs>180</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Tahoma</vt:lpstr>
      <vt:lpstr>Quattrocento Sans</vt:lpstr>
      <vt:lpstr>Trebuchet MS</vt:lpstr>
      <vt:lpstr>Libre Baskerville</vt:lpstr>
      <vt:lpstr>Georgia</vt:lpstr>
      <vt:lpstr>Nunito</vt:lpstr>
      <vt:lpstr>Times New Roman</vt:lpstr>
      <vt:lpstr>Roboto</vt:lpstr>
      <vt:lpstr>Calibri</vt:lpstr>
      <vt:lpstr>Office Theme</vt:lpstr>
      <vt:lpstr>Now That We Have Them,  How Do We Keep Them?</vt:lpstr>
      <vt:lpstr>Warm Up</vt:lpstr>
      <vt:lpstr>PowerPoint Presentation</vt:lpstr>
      <vt:lpstr>What is Happening to our New Teachers?</vt:lpstr>
      <vt:lpstr>Timeline Activity</vt:lpstr>
      <vt:lpstr>Concerns of New Educators </vt:lpstr>
      <vt:lpstr>NTC Cycle</vt:lpstr>
      <vt:lpstr>Reality Shock </vt:lpstr>
      <vt:lpstr>Support Activity</vt:lpstr>
      <vt:lpstr>How Lack of Support Affects Entire Staff</vt:lpstr>
      <vt:lpstr>What is a Beginning Teacher Assistance Program ?</vt:lpstr>
      <vt:lpstr>Establish a School-Site BTAP!</vt:lpstr>
      <vt:lpstr>Mentor Preparation/Selection</vt:lpstr>
      <vt:lpstr>Let’s Build Our Perfect Mentor Together</vt:lpstr>
      <vt:lpstr>Characteristics of a Good Mentor  </vt:lpstr>
      <vt:lpstr>What Do New Educators Really Need?</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That We Have Them,  How Do We Keep Them?</dc:title>
  <cp:lastModifiedBy>Lisa Helfrich</cp:lastModifiedBy>
  <cp:revision>1</cp:revision>
  <dcterms:modified xsi:type="dcterms:W3CDTF">2022-10-01T14:06:34Z</dcterms:modified>
</cp:coreProperties>
</file>