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9"/>
  </p:notesMasterIdLst>
  <p:sldIdLst>
    <p:sldId id="432" r:id="rId2"/>
    <p:sldId id="263" r:id="rId3"/>
    <p:sldId id="427" r:id="rId4"/>
    <p:sldId id="467" r:id="rId5"/>
    <p:sldId id="327" r:id="rId6"/>
    <p:sldId id="459" r:id="rId7"/>
    <p:sldId id="452" r:id="rId8"/>
    <p:sldId id="477" r:id="rId9"/>
    <p:sldId id="468" r:id="rId10"/>
    <p:sldId id="451" r:id="rId11"/>
    <p:sldId id="474" r:id="rId12"/>
    <p:sldId id="465" r:id="rId13"/>
    <p:sldId id="478" r:id="rId14"/>
    <p:sldId id="472" r:id="rId15"/>
    <p:sldId id="454" r:id="rId16"/>
    <p:sldId id="466" r:id="rId17"/>
    <p:sldId id="438" r:id="rId18"/>
    <p:sldId id="462" r:id="rId19"/>
    <p:sldId id="476" r:id="rId20"/>
    <p:sldId id="445" r:id="rId21"/>
    <p:sldId id="471" r:id="rId22"/>
    <p:sldId id="413" r:id="rId23"/>
    <p:sldId id="458" r:id="rId24"/>
    <p:sldId id="419" r:id="rId25"/>
    <p:sldId id="463" r:id="rId26"/>
    <p:sldId id="428" r:id="rId27"/>
    <p:sldId id="258"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B1CA"/>
    <a:srgbClr val="50AEC8"/>
    <a:srgbClr val="3DA5C1"/>
    <a:srgbClr val="3A9DB8"/>
    <a:srgbClr val="3F3F3F"/>
    <a:srgbClr val="68171A"/>
    <a:srgbClr val="B6272D"/>
    <a:srgbClr val="80619D"/>
    <a:srgbClr val="B6272E"/>
    <a:srgbClr val="8F2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4100" autoAdjust="0"/>
  </p:normalViewPr>
  <p:slideViewPr>
    <p:cSldViewPr snapToGrid="0">
      <p:cViewPr varScale="1">
        <p:scale>
          <a:sx n="64" d="100"/>
          <a:sy n="64" d="100"/>
        </p:scale>
        <p:origin x="712" y="48"/>
      </p:cViewPr>
      <p:guideLst/>
    </p:cSldViewPr>
  </p:slideViewPr>
  <p:outlineViewPr>
    <p:cViewPr>
      <p:scale>
        <a:sx n="33" d="100"/>
        <a:sy n="33" d="100"/>
      </p:scale>
      <p:origin x="0" y="-9684"/>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81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E54623-210D-43A3-AD6E-C28BCAF73395}" type="doc">
      <dgm:prSet loTypeId="urn:microsoft.com/office/officeart/2011/layout/CircleProcess" loCatId="process" qsTypeId="urn:microsoft.com/office/officeart/2005/8/quickstyle/simple1" qsCatId="simple" csTypeId="urn:microsoft.com/office/officeart/2005/8/colors/accent2_1" csCatId="accent2" phldr="1"/>
      <dgm:spPr/>
      <dgm:t>
        <a:bodyPr/>
        <a:lstStyle/>
        <a:p>
          <a:endParaRPr lang="en-US"/>
        </a:p>
      </dgm:t>
    </dgm:pt>
    <dgm:pt modelId="{375F196F-E74D-4BF1-85FD-80123A209004}">
      <dgm:prSet phldrT="[Text]" custT="1"/>
      <dgm:spPr/>
      <dgm:t>
        <a:bodyPr/>
        <a:lstStyle/>
        <a:p>
          <a:r>
            <a:rPr lang="en-US" sz="2200" dirty="0"/>
            <a:t>Hold Harmless &amp; Indemnification </a:t>
          </a:r>
        </a:p>
      </dgm:t>
    </dgm:pt>
    <dgm:pt modelId="{20DFEFCF-1481-4E65-BDEC-24A4871111D1}" type="parTrans" cxnId="{43271D71-848C-4504-847D-408455C81CB4}">
      <dgm:prSet/>
      <dgm:spPr/>
      <dgm:t>
        <a:bodyPr/>
        <a:lstStyle/>
        <a:p>
          <a:endParaRPr lang="en-US"/>
        </a:p>
      </dgm:t>
    </dgm:pt>
    <dgm:pt modelId="{AD60A46C-64CA-42A1-8FC1-8D8D0FE9E156}" type="sibTrans" cxnId="{43271D71-848C-4504-847D-408455C81CB4}">
      <dgm:prSet/>
      <dgm:spPr/>
      <dgm:t>
        <a:bodyPr/>
        <a:lstStyle/>
        <a:p>
          <a:endParaRPr lang="en-US"/>
        </a:p>
      </dgm:t>
    </dgm:pt>
    <dgm:pt modelId="{6E9EE568-67C6-4E9C-A002-FF8178A64367}">
      <dgm:prSet phldrT="[Text]" custT="1"/>
      <dgm:spPr/>
      <dgm:t>
        <a:bodyPr/>
        <a:lstStyle/>
        <a:p>
          <a:r>
            <a:rPr lang="en-US" sz="2400" dirty="0"/>
            <a:t>Certificates of Insurance </a:t>
          </a:r>
        </a:p>
      </dgm:t>
    </dgm:pt>
    <dgm:pt modelId="{21BBE79F-8C50-4D07-A519-CCDEC1223ECB}" type="parTrans" cxnId="{C071CBA2-BDC7-49D0-99A1-E37394B824EF}">
      <dgm:prSet/>
      <dgm:spPr/>
      <dgm:t>
        <a:bodyPr/>
        <a:lstStyle/>
        <a:p>
          <a:endParaRPr lang="en-US"/>
        </a:p>
      </dgm:t>
    </dgm:pt>
    <dgm:pt modelId="{1A7155E8-1DAB-4FE1-A770-E1D5AEBE20AC}" type="sibTrans" cxnId="{C071CBA2-BDC7-49D0-99A1-E37394B824EF}">
      <dgm:prSet/>
      <dgm:spPr/>
      <dgm:t>
        <a:bodyPr/>
        <a:lstStyle/>
        <a:p>
          <a:endParaRPr lang="en-US"/>
        </a:p>
      </dgm:t>
    </dgm:pt>
    <dgm:pt modelId="{0B9DFF3F-7326-4592-A4EA-DD6D44D32C69}">
      <dgm:prSet phldrT="[Text]" custT="1"/>
      <dgm:spPr/>
      <dgm:t>
        <a:bodyPr/>
        <a:lstStyle/>
        <a:p>
          <a:r>
            <a:rPr lang="en-US" sz="2300" dirty="0"/>
            <a:t>Additional Insured Status</a:t>
          </a:r>
        </a:p>
      </dgm:t>
    </dgm:pt>
    <dgm:pt modelId="{D1FAC519-25CA-45AE-B979-07D1AF6BF295}" type="parTrans" cxnId="{B8DB1068-5249-49F2-98F2-AB65C48E5F8F}">
      <dgm:prSet/>
      <dgm:spPr/>
      <dgm:t>
        <a:bodyPr/>
        <a:lstStyle/>
        <a:p>
          <a:endParaRPr lang="en-US"/>
        </a:p>
      </dgm:t>
    </dgm:pt>
    <dgm:pt modelId="{F6BB2CBE-B316-4469-A6EF-FC6F7CD6FDCB}" type="sibTrans" cxnId="{B8DB1068-5249-49F2-98F2-AB65C48E5F8F}">
      <dgm:prSet/>
      <dgm:spPr/>
      <dgm:t>
        <a:bodyPr/>
        <a:lstStyle/>
        <a:p>
          <a:endParaRPr lang="en-US"/>
        </a:p>
      </dgm:t>
    </dgm:pt>
    <dgm:pt modelId="{6859AD04-2E3E-4796-8326-50C192E0D73A}" type="pres">
      <dgm:prSet presAssocID="{26E54623-210D-43A3-AD6E-C28BCAF73395}" presName="Name0" presStyleCnt="0">
        <dgm:presLayoutVars>
          <dgm:chMax val="11"/>
          <dgm:chPref val="11"/>
          <dgm:dir/>
          <dgm:resizeHandles/>
        </dgm:presLayoutVars>
      </dgm:prSet>
      <dgm:spPr/>
    </dgm:pt>
    <dgm:pt modelId="{45205965-AAA1-4FF3-88C0-FE90E4B3B734}" type="pres">
      <dgm:prSet presAssocID="{0B9DFF3F-7326-4592-A4EA-DD6D44D32C69}" presName="Accent3" presStyleCnt="0"/>
      <dgm:spPr/>
    </dgm:pt>
    <dgm:pt modelId="{3C5596D7-E8F2-47D7-9AE1-DA4089EE1A70}" type="pres">
      <dgm:prSet presAssocID="{0B9DFF3F-7326-4592-A4EA-DD6D44D32C69}" presName="Accent" presStyleLbl="node1" presStyleIdx="0" presStyleCnt="3"/>
      <dgm:spPr/>
    </dgm:pt>
    <dgm:pt modelId="{C39A99B8-E9E0-4BC5-9AD7-8DC297371494}" type="pres">
      <dgm:prSet presAssocID="{0B9DFF3F-7326-4592-A4EA-DD6D44D32C69}" presName="ParentBackground3" presStyleCnt="0"/>
      <dgm:spPr/>
    </dgm:pt>
    <dgm:pt modelId="{E2A2FF17-13CA-4560-8B51-E06A1B8ED251}" type="pres">
      <dgm:prSet presAssocID="{0B9DFF3F-7326-4592-A4EA-DD6D44D32C69}" presName="ParentBackground" presStyleLbl="fgAcc1" presStyleIdx="0" presStyleCnt="3"/>
      <dgm:spPr/>
    </dgm:pt>
    <dgm:pt modelId="{AA76E067-AEFE-483F-9C66-04E96CF9CBD7}" type="pres">
      <dgm:prSet presAssocID="{0B9DFF3F-7326-4592-A4EA-DD6D44D32C69}" presName="Parent3" presStyleLbl="revTx" presStyleIdx="0" presStyleCnt="0">
        <dgm:presLayoutVars>
          <dgm:chMax val="1"/>
          <dgm:chPref val="1"/>
          <dgm:bulletEnabled val="1"/>
        </dgm:presLayoutVars>
      </dgm:prSet>
      <dgm:spPr/>
    </dgm:pt>
    <dgm:pt modelId="{5ED8E7A4-3092-445C-8F3A-FB44B64650D3}" type="pres">
      <dgm:prSet presAssocID="{6E9EE568-67C6-4E9C-A002-FF8178A64367}" presName="Accent2" presStyleCnt="0"/>
      <dgm:spPr/>
    </dgm:pt>
    <dgm:pt modelId="{37B2E2B6-E793-4849-95CC-8AF4023D92CD}" type="pres">
      <dgm:prSet presAssocID="{6E9EE568-67C6-4E9C-A002-FF8178A64367}" presName="Accent" presStyleLbl="node1" presStyleIdx="1" presStyleCnt="3"/>
      <dgm:spPr/>
    </dgm:pt>
    <dgm:pt modelId="{3702FC3E-FA85-4DAE-9C37-2241F951CB0D}" type="pres">
      <dgm:prSet presAssocID="{6E9EE568-67C6-4E9C-A002-FF8178A64367}" presName="ParentBackground2" presStyleCnt="0"/>
      <dgm:spPr/>
    </dgm:pt>
    <dgm:pt modelId="{6120DBEB-E479-4235-99FF-7CF7D7716EAA}" type="pres">
      <dgm:prSet presAssocID="{6E9EE568-67C6-4E9C-A002-FF8178A64367}" presName="ParentBackground" presStyleLbl="fgAcc1" presStyleIdx="1" presStyleCnt="3"/>
      <dgm:spPr/>
    </dgm:pt>
    <dgm:pt modelId="{3E295904-BE58-421D-9CB6-AEE08AEA5636}" type="pres">
      <dgm:prSet presAssocID="{6E9EE568-67C6-4E9C-A002-FF8178A64367}" presName="Parent2" presStyleLbl="revTx" presStyleIdx="0" presStyleCnt="0">
        <dgm:presLayoutVars>
          <dgm:chMax val="1"/>
          <dgm:chPref val="1"/>
          <dgm:bulletEnabled val="1"/>
        </dgm:presLayoutVars>
      </dgm:prSet>
      <dgm:spPr/>
    </dgm:pt>
    <dgm:pt modelId="{3A79C25D-01BA-41CD-88A1-0D92FEA9A0C9}" type="pres">
      <dgm:prSet presAssocID="{375F196F-E74D-4BF1-85FD-80123A209004}" presName="Accent1" presStyleCnt="0"/>
      <dgm:spPr/>
    </dgm:pt>
    <dgm:pt modelId="{9187BFA0-19CB-4436-BBC3-7CE9D1C94750}" type="pres">
      <dgm:prSet presAssocID="{375F196F-E74D-4BF1-85FD-80123A209004}" presName="Accent" presStyleLbl="node1" presStyleIdx="2" presStyleCnt="3"/>
      <dgm:spPr/>
    </dgm:pt>
    <dgm:pt modelId="{E8DBC839-6AFD-4AE3-AA5C-B20D1055E1D9}" type="pres">
      <dgm:prSet presAssocID="{375F196F-E74D-4BF1-85FD-80123A209004}" presName="ParentBackground1" presStyleCnt="0"/>
      <dgm:spPr/>
    </dgm:pt>
    <dgm:pt modelId="{B17CC8B0-9EDA-49BA-A399-2227499A0F27}" type="pres">
      <dgm:prSet presAssocID="{375F196F-E74D-4BF1-85FD-80123A209004}" presName="ParentBackground" presStyleLbl="fgAcc1" presStyleIdx="2" presStyleCnt="3"/>
      <dgm:spPr/>
    </dgm:pt>
    <dgm:pt modelId="{228317A1-0C02-4EC9-A8D9-72634F0F4AE3}" type="pres">
      <dgm:prSet presAssocID="{375F196F-E74D-4BF1-85FD-80123A209004}" presName="Parent1" presStyleLbl="revTx" presStyleIdx="0" presStyleCnt="0">
        <dgm:presLayoutVars>
          <dgm:chMax val="1"/>
          <dgm:chPref val="1"/>
          <dgm:bulletEnabled val="1"/>
        </dgm:presLayoutVars>
      </dgm:prSet>
      <dgm:spPr/>
    </dgm:pt>
  </dgm:ptLst>
  <dgm:cxnLst>
    <dgm:cxn modelId="{1EE6B461-AED6-432F-9086-3F2A1DD80DEF}" type="presOf" srcId="{375F196F-E74D-4BF1-85FD-80123A209004}" destId="{B17CC8B0-9EDA-49BA-A399-2227499A0F27}" srcOrd="0" destOrd="0" presId="urn:microsoft.com/office/officeart/2011/layout/CircleProcess"/>
    <dgm:cxn modelId="{B8DB1068-5249-49F2-98F2-AB65C48E5F8F}" srcId="{26E54623-210D-43A3-AD6E-C28BCAF73395}" destId="{0B9DFF3F-7326-4592-A4EA-DD6D44D32C69}" srcOrd="2" destOrd="0" parTransId="{D1FAC519-25CA-45AE-B979-07D1AF6BF295}" sibTransId="{F6BB2CBE-B316-4469-A6EF-FC6F7CD6FDCB}"/>
    <dgm:cxn modelId="{43271D71-848C-4504-847D-408455C81CB4}" srcId="{26E54623-210D-43A3-AD6E-C28BCAF73395}" destId="{375F196F-E74D-4BF1-85FD-80123A209004}" srcOrd="0" destOrd="0" parTransId="{20DFEFCF-1481-4E65-BDEC-24A4871111D1}" sibTransId="{AD60A46C-64CA-42A1-8FC1-8D8D0FE9E156}"/>
    <dgm:cxn modelId="{71051158-FC21-4B17-BBC4-320EF64B0CFF}" type="presOf" srcId="{26E54623-210D-43A3-AD6E-C28BCAF73395}" destId="{6859AD04-2E3E-4796-8326-50C192E0D73A}" srcOrd="0" destOrd="0" presId="urn:microsoft.com/office/officeart/2011/layout/CircleProcess"/>
    <dgm:cxn modelId="{35304178-8CF8-4465-9368-C5D6C12896FF}" type="presOf" srcId="{375F196F-E74D-4BF1-85FD-80123A209004}" destId="{228317A1-0C02-4EC9-A8D9-72634F0F4AE3}" srcOrd="1" destOrd="0" presId="urn:microsoft.com/office/officeart/2011/layout/CircleProcess"/>
    <dgm:cxn modelId="{49B23591-7155-4BEE-9FC3-F6681A8024C9}" type="presOf" srcId="{0B9DFF3F-7326-4592-A4EA-DD6D44D32C69}" destId="{AA76E067-AEFE-483F-9C66-04E96CF9CBD7}" srcOrd="1" destOrd="0" presId="urn:microsoft.com/office/officeart/2011/layout/CircleProcess"/>
    <dgm:cxn modelId="{C071CBA2-BDC7-49D0-99A1-E37394B824EF}" srcId="{26E54623-210D-43A3-AD6E-C28BCAF73395}" destId="{6E9EE568-67C6-4E9C-A002-FF8178A64367}" srcOrd="1" destOrd="0" parTransId="{21BBE79F-8C50-4D07-A519-CCDEC1223ECB}" sibTransId="{1A7155E8-1DAB-4FE1-A770-E1D5AEBE20AC}"/>
    <dgm:cxn modelId="{B44864B5-4E60-423E-B074-AFF9A2042971}" type="presOf" srcId="{0B9DFF3F-7326-4592-A4EA-DD6D44D32C69}" destId="{E2A2FF17-13CA-4560-8B51-E06A1B8ED251}" srcOrd="0" destOrd="0" presId="urn:microsoft.com/office/officeart/2011/layout/CircleProcess"/>
    <dgm:cxn modelId="{4F0AE6B6-F214-4DA7-B139-7F1A30EF6B0B}" type="presOf" srcId="{6E9EE568-67C6-4E9C-A002-FF8178A64367}" destId="{6120DBEB-E479-4235-99FF-7CF7D7716EAA}" srcOrd="0" destOrd="0" presId="urn:microsoft.com/office/officeart/2011/layout/CircleProcess"/>
    <dgm:cxn modelId="{EE9099EE-CBA1-45B0-BAC0-2B6CF8340BEF}" type="presOf" srcId="{6E9EE568-67C6-4E9C-A002-FF8178A64367}" destId="{3E295904-BE58-421D-9CB6-AEE08AEA5636}" srcOrd="1" destOrd="0" presId="urn:microsoft.com/office/officeart/2011/layout/CircleProcess"/>
    <dgm:cxn modelId="{0CFCB1BC-A506-44FF-8304-FF246D4981EE}" type="presParOf" srcId="{6859AD04-2E3E-4796-8326-50C192E0D73A}" destId="{45205965-AAA1-4FF3-88C0-FE90E4B3B734}" srcOrd="0" destOrd="0" presId="urn:microsoft.com/office/officeart/2011/layout/CircleProcess"/>
    <dgm:cxn modelId="{372BCD8F-F5D4-43CB-8B38-92929DA8F11B}" type="presParOf" srcId="{45205965-AAA1-4FF3-88C0-FE90E4B3B734}" destId="{3C5596D7-E8F2-47D7-9AE1-DA4089EE1A70}" srcOrd="0" destOrd="0" presId="urn:microsoft.com/office/officeart/2011/layout/CircleProcess"/>
    <dgm:cxn modelId="{E520CCA0-982D-42D8-AC4A-7E977BA4A524}" type="presParOf" srcId="{6859AD04-2E3E-4796-8326-50C192E0D73A}" destId="{C39A99B8-E9E0-4BC5-9AD7-8DC297371494}" srcOrd="1" destOrd="0" presId="urn:microsoft.com/office/officeart/2011/layout/CircleProcess"/>
    <dgm:cxn modelId="{E669749B-F03E-4257-A216-9D7BF9283844}" type="presParOf" srcId="{C39A99B8-E9E0-4BC5-9AD7-8DC297371494}" destId="{E2A2FF17-13CA-4560-8B51-E06A1B8ED251}" srcOrd="0" destOrd="0" presId="urn:microsoft.com/office/officeart/2011/layout/CircleProcess"/>
    <dgm:cxn modelId="{63DB0678-B70E-40D0-83D6-44D35CDD5CBF}" type="presParOf" srcId="{6859AD04-2E3E-4796-8326-50C192E0D73A}" destId="{AA76E067-AEFE-483F-9C66-04E96CF9CBD7}" srcOrd="2" destOrd="0" presId="urn:microsoft.com/office/officeart/2011/layout/CircleProcess"/>
    <dgm:cxn modelId="{4F523887-1272-440F-87BC-180ACBB371EA}" type="presParOf" srcId="{6859AD04-2E3E-4796-8326-50C192E0D73A}" destId="{5ED8E7A4-3092-445C-8F3A-FB44B64650D3}" srcOrd="3" destOrd="0" presId="urn:microsoft.com/office/officeart/2011/layout/CircleProcess"/>
    <dgm:cxn modelId="{3F8C0A0D-C2DB-4866-B4B1-E3DC64B3848A}" type="presParOf" srcId="{5ED8E7A4-3092-445C-8F3A-FB44B64650D3}" destId="{37B2E2B6-E793-4849-95CC-8AF4023D92CD}" srcOrd="0" destOrd="0" presId="urn:microsoft.com/office/officeart/2011/layout/CircleProcess"/>
    <dgm:cxn modelId="{F2F9D577-A9E7-4A34-8E1A-A0939822F3BB}" type="presParOf" srcId="{6859AD04-2E3E-4796-8326-50C192E0D73A}" destId="{3702FC3E-FA85-4DAE-9C37-2241F951CB0D}" srcOrd="4" destOrd="0" presId="urn:microsoft.com/office/officeart/2011/layout/CircleProcess"/>
    <dgm:cxn modelId="{9628EF54-4CB6-4A54-99E2-D19E28A8BB26}" type="presParOf" srcId="{3702FC3E-FA85-4DAE-9C37-2241F951CB0D}" destId="{6120DBEB-E479-4235-99FF-7CF7D7716EAA}" srcOrd="0" destOrd="0" presId="urn:microsoft.com/office/officeart/2011/layout/CircleProcess"/>
    <dgm:cxn modelId="{CBC30A22-DFCC-4756-8E16-935B38265C5E}" type="presParOf" srcId="{6859AD04-2E3E-4796-8326-50C192E0D73A}" destId="{3E295904-BE58-421D-9CB6-AEE08AEA5636}" srcOrd="5" destOrd="0" presId="urn:microsoft.com/office/officeart/2011/layout/CircleProcess"/>
    <dgm:cxn modelId="{2D0172A8-1197-43D7-8AFD-A9D27CE009E2}" type="presParOf" srcId="{6859AD04-2E3E-4796-8326-50C192E0D73A}" destId="{3A79C25D-01BA-41CD-88A1-0D92FEA9A0C9}" srcOrd="6" destOrd="0" presId="urn:microsoft.com/office/officeart/2011/layout/CircleProcess"/>
    <dgm:cxn modelId="{376EDF51-5BCB-4310-AA73-46E3EC68F229}" type="presParOf" srcId="{3A79C25D-01BA-41CD-88A1-0D92FEA9A0C9}" destId="{9187BFA0-19CB-4436-BBC3-7CE9D1C94750}" srcOrd="0" destOrd="0" presId="urn:microsoft.com/office/officeart/2011/layout/CircleProcess"/>
    <dgm:cxn modelId="{E82F131D-1AC3-4C38-BF18-766A25A50668}" type="presParOf" srcId="{6859AD04-2E3E-4796-8326-50C192E0D73A}" destId="{E8DBC839-6AFD-4AE3-AA5C-B20D1055E1D9}" srcOrd="7" destOrd="0" presId="urn:microsoft.com/office/officeart/2011/layout/CircleProcess"/>
    <dgm:cxn modelId="{E312F36F-E5D1-42C7-A1E6-CF7CB60037B9}" type="presParOf" srcId="{E8DBC839-6AFD-4AE3-AA5C-B20D1055E1D9}" destId="{B17CC8B0-9EDA-49BA-A399-2227499A0F27}" srcOrd="0" destOrd="0" presId="urn:microsoft.com/office/officeart/2011/layout/CircleProcess"/>
    <dgm:cxn modelId="{8748BB1D-0D5E-4EA3-99CE-473650F65AE2}" type="presParOf" srcId="{6859AD04-2E3E-4796-8326-50C192E0D73A}" destId="{228317A1-0C02-4EC9-A8D9-72634F0F4AE3}"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596D7-E8F2-47D7-9AE1-DA4089EE1A70}">
      <dsp:nvSpPr>
        <dsp:cNvPr id="0" name=""/>
        <dsp:cNvSpPr/>
      </dsp:nvSpPr>
      <dsp:spPr>
        <a:xfrm>
          <a:off x="7177143" y="1021775"/>
          <a:ext cx="2706659" cy="2707160"/>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A2FF17-13CA-4560-8B51-E06A1B8ED251}">
      <dsp:nvSpPr>
        <dsp:cNvPr id="0" name=""/>
        <dsp:cNvSpPr/>
      </dsp:nvSpPr>
      <dsp:spPr>
        <a:xfrm>
          <a:off x="7267013" y="1112030"/>
          <a:ext cx="2526920" cy="2526651"/>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Additional Insured Status</a:t>
          </a:r>
        </a:p>
      </dsp:txBody>
      <dsp:txXfrm>
        <a:off x="7628253" y="1473048"/>
        <a:ext cx="1804439" cy="1804615"/>
      </dsp:txXfrm>
    </dsp:sp>
    <dsp:sp modelId="{37B2E2B6-E793-4849-95CC-8AF4023D92CD}">
      <dsp:nvSpPr>
        <dsp:cNvPr id="0" name=""/>
        <dsp:cNvSpPr/>
      </dsp:nvSpPr>
      <dsp:spPr>
        <a:xfrm rot="2700000">
          <a:off x="4382993" y="1025048"/>
          <a:ext cx="2700139" cy="2700139"/>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20DBEB-E479-4235-99FF-7CF7D7716EAA}">
      <dsp:nvSpPr>
        <dsp:cNvPr id="0" name=""/>
        <dsp:cNvSpPr/>
      </dsp:nvSpPr>
      <dsp:spPr>
        <a:xfrm>
          <a:off x="4469603" y="1112030"/>
          <a:ext cx="2526920" cy="2526651"/>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Certificates of Insurance </a:t>
          </a:r>
        </a:p>
      </dsp:txBody>
      <dsp:txXfrm>
        <a:off x="4830843" y="1473048"/>
        <a:ext cx="1804439" cy="1804615"/>
      </dsp:txXfrm>
    </dsp:sp>
    <dsp:sp modelId="{9187BFA0-19CB-4436-BBC3-7CE9D1C94750}">
      <dsp:nvSpPr>
        <dsp:cNvPr id="0" name=""/>
        <dsp:cNvSpPr/>
      </dsp:nvSpPr>
      <dsp:spPr>
        <a:xfrm rot="2700000">
          <a:off x="1585583" y="1025048"/>
          <a:ext cx="2700139" cy="2700139"/>
        </a:xfrm>
        <a:prstGeom prst="teardrop">
          <a:avLst>
            <a:gd name="adj" fmla="val 100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7CC8B0-9EDA-49BA-A399-2227499A0F27}">
      <dsp:nvSpPr>
        <dsp:cNvPr id="0" name=""/>
        <dsp:cNvSpPr/>
      </dsp:nvSpPr>
      <dsp:spPr>
        <a:xfrm>
          <a:off x="1672193" y="1112030"/>
          <a:ext cx="2526920" cy="2526651"/>
        </a:xfrm>
        <a:prstGeom prst="ellipse">
          <a:avLst/>
        </a:prstGeom>
        <a:solidFill>
          <a:schemeClr val="accent2">
            <a:alpha val="90000"/>
            <a:tint val="4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US" sz="2200" kern="1200" dirty="0"/>
            <a:t>Hold Harmless &amp; Indemnification </a:t>
          </a:r>
        </a:p>
      </dsp:txBody>
      <dsp:txXfrm>
        <a:off x="2033433" y="1473048"/>
        <a:ext cx="1804439" cy="1804615"/>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74413EE-526A-41AF-B63E-ADD4F44E796B}" type="datetimeFigureOut">
              <a:rPr lang="en-US" smtClean="0"/>
              <a:t>10/18/2022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1C22DBE-28D8-43C4-B5F7-ED6891B0C85F}" type="slidenum">
              <a:rPr lang="en-US" smtClean="0"/>
              <a:t>‹#›</a:t>
            </a:fld>
            <a:endParaRPr lang="en-US"/>
          </a:p>
        </p:txBody>
      </p:sp>
    </p:spTree>
    <p:extLst>
      <p:ext uri="{BB962C8B-B14F-4D97-AF65-F5344CB8AC3E}">
        <p14:creationId xmlns:p14="http://schemas.microsoft.com/office/powerpoint/2010/main" val="3114209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OPENING </a:t>
            </a:r>
          </a:p>
          <a:p>
            <a:endParaRPr lang="en-US" dirty="0"/>
          </a:p>
          <a:p>
            <a:r>
              <a:rPr lang="en-US" sz="1800" dirty="0">
                <a:effectLst/>
                <a:latin typeface="Calibri" panose="020F0502020204030204" pitchFamily="34" charset="0"/>
                <a:ea typeface="Calibri" panose="020F0502020204030204" pitchFamily="34" charset="0"/>
                <a:cs typeface="Times New Roman" panose="02020603050405020304" pitchFamily="18" charset="0"/>
              </a:rPr>
              <a:t>Not here to give you an insurance 101 presentation. </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Critical aspects of a strong insurance and RM program</a:t>
            </a:r>
          </a:p>
          <a:p>
            <a:pPr marL="285750" indent="-285750">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Lessons learned </a:t>
            </a:r>
          </a:p>
          <a:p>
            <a:endParaRPr lang="en-US" sz="1800" dirty="0">
              <a:effectLst/>
              <a:latin typeface="Calibri" panose="020F0502020204030204" pitchFamily="34" charset="0"/>
              <a:cs typeface="Times New Roman" panose="02020603050405020304" pitchFamily="18" charset="0"/>
            </a:endParaRPr>
          </a:p>
          <a:p>
            <a:r>
              <a:rPr lang="en-US" sz="1800" dirty="0">
                <a:effectLst/>
                <a:latin typeface="Calibri" panose="020F0502020204030204" pitchFamily="34" charset="0"/>
                <a:cs typeface="Times New Roman" panose="02020603050405020304" pitchFamily="18" charset="0"/>
              </a:rPr>
              <a:t>Final exam joke? </a:t>
            </a:r>
            <a:endParaRPr lang="en-US" dirty="0"/>
          </a:p>
        </p:txBody>
      </p:sp>
      <p:sp>
        <p:nvSpPr>
          <p:cNvPr id="4" name="Slide Number Placeholder 3"/>
          <p:cNvSpPr>
            <a:spLocks noGrp="1"/>
          </p:cNvSpPr>
          <p:nvPr>
            <p:ph type="sldNum" sz="quarter" idx="5"/>
          </p:nvPr>
        </p:nvSpPr>
        <p:spPr/>
        <p:txBody>
          <a:bodyPr/>
          <a:lstStyle/>
          <a:p>
            <a:fld id="{C1C22DBE-28D8-43C4-B5F7-ED6891B0C85F}" type="slidenum">
              <a:rPr lang="en-US" smtClean="0"/>
              <a:t>1</a:t>
            </a:fld>
            <a:endParaRPr lang="en-US"/>
          </a:p>
        </p:txBody>
      </p:sp>
    </p:spTree>
    <p:extLst>
      <p:ext uri="{BB962C8B-B14F-4D97-AF65-F5344CB8AC3E}">
        <p14:creationId xmlns:p14="http://schemas.microsoft.com/office/powerpoint/2010/main" val="31329117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there any board members in the room? </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the coverage for you. Coverage for the board, any employee, or any authorized agent of the board</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Essentially an enhanced D&amp;O coverage but if it’s coming from a carrier specializing in charter schools is going to be called SLL or ELL  </a:t>
            </a:r>
          </a:p>
          <a:p>
            <a:pPr marL="800100" marR="0" lvl="1"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Protection for: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Even your students while participating in internship programs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Anyone here in the early phases of opening a new public charter school? You may be asking yourself when do you need this coverage. </a:t>
            </a:r>
          </a:p>
          <a:p>
            <a:pPr marL="800100" marR="0" lvl="1"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Claim against a school before they even opened. Not only was the board named in the suit, but also an individual board member requiring a separate defense for that individual. </a:t>
            </a: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Failure to Educate Claim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Parents alleged the school failed to follow the Individualized education plan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wanted to not only be compensated but also see modifications to the way the IEP was managed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Total Cost:   $125,000 ($85,000 in settlement, and $40,000 in legal fees)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C1C22DBE-28D8-43C4-B5F7-ED6891B0C85F}" type="slidenum">
              <a:rPr lang="en-US" smtClean="0"/>
              <a:t>10</a:t>
            </a:fld>
            <a:endParaRPr lang="en-US"/>
          </a:p>
        </p:txBody>
      </p:sp>
    </p:spTree>
    <p:extLst>
      <p:ext uri="{BB962C8B-B14F-4D97-AF65-F5344CB8AC3E}">
        <p14:creationId xmlns:p14="http://schemas.microsoft.com/office/powerpoint/2010/main" val="3617284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Key Coverage </a:t>
            </a:r>
          </a:p>
          <a:p>
            <a:pPr marL="0" indent="0">
              <a:buFont typeface="Arial" panose="020B0604020202020204" pitchFamily="34" charset="0"/>
              <a:buNone/>
            </a:pPr>
            <a:endParaRPr lang="en-US" dirty="0"/>
          </a:p>
          <a:p>
            <a:pPr marL="0" indent="0">
              <a:buFont typeface="Arial" panose="020B0604020202020204" pitchFamily="34" charset="0"/>
              <a:buNone/>
            </a:pPr>
            <a:r>
              <a:rPr lang="en-US" b="0" i="0" dirty="0">
                <a:solidFill>
                  <a:srgbClr val="1D1C1D"/>
                </a:solidFill>
                <a:effectLst/>
                <a:latin typeface="Slack-Lato"/>
              </a:rPr>
              <a:t>The COVID Pandemic forced employers across the state to quickly develop and implement policies and procedures.. in that process employers had to make significant decisions in a fast-moving landscape. Not surprisingly, we saw many COVID-19 related lawsuits filed against employers.</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dirty="0"/>
              <a:t>Even before COVID, EPL lawsuits have been one of the most frequent type of lawsuits brought against school board officials.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Pre-termination coverage offered by some carriers may help to reduce the likelihood of an EPL claim or EEOC complaint.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It’s typically a small limit for the school to have an attorney review a potential termination and make sure the everything has been property documented, that termination is indeed justified, and consider any other actions to prevent any unintended repercussions for the school.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**Importance of an employee handbook and documenting it was received by an employee </a:t>
            </a:r>
          </a:p>
          <a:p>
            <a:pPr algn="l"/>
            <a:endParaRPr lang="en-US" sz="1800" b="0" i="0" u="none" strike="noStrike" baseline="0" dirty="0">
              <a:solidFill>
                <a:srgbClr val="FFFFFF"/>
              </a:solidFill>
              <a:latin typeface="Gotham-Bold"/>
            </a:endParaRPr>
          </a:p>
          <a:p>
            <a:pPr algn="l"/>
            <a:r>
              <a:rPr lang="en-US" sz="1800" b="0" i="0" u="none" strike="noStrike" baseline="0" dirty="0">
                <a:solidFill>
                  <a:srgbClr val="FFFFFF"/>
                </a:solidFill>
                <a:latin typeface="Gotham-Bold"/>
              </a:rPr>
              <a:t>Create a fair and unbiased employment application</a:t>
            </a:r>
          </a:p>
          <a:p>
            <a:pPr algn="l"/>
            <a:r>
              <a:rPr lang="en-US" dirty="0"/>
              <a:t>Create well-designed, specific job descriptions for each position in your school</a:t>
            </a:r>
          </a:p>
          <a:p>
            <a:pPr algn="l"/>
            <a:r>
              <a:rPr lang="en-US" dirty="0"/>
              <a:t>Communicate expectations clearly, in writing</a:t>
            </a:r>
          </a:p>
          <a:p>
            <a:pPr algn="l"/>
            <a:r>
              <a:rPr lang="en-US" dirty="0"/>
              <a:t>Base employment terminations on performance or conduct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C1C22DBE-28D8-43C4-B5F7-ED6891B0C85F}" type="slidenum">
              <a:rPr lang="en-US" smtClean="0"/>
              <a:t>11</a:t>
            </a:fld>
            <a:endParaRPr lang="en-US"/>
          </a:p>
        </p:txBody>
      </p:sp>
    </p:spTree>
    <p:extLst>
      <p:ext uri="{BB962C8B-B14F-4D97-AF65-F5344CB8AC3E}">
        <p14:creationId xmlns:p14="http://schemas.microsoft.com/office/powerpoint/2010/main" val="74472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Ransomware: </a:t>
            </a:r>
            <a:r>
              <a:rPr lang="en-US" sz="1600" b="0" i="0" dirty="0">
                <a:solidFill>
                  <a:srgbClr val="4D5156"/>
                </a:solidFill>
                <a:effectLst/>
                <a:latin typeface="Roboto" panose="02000000000000000000" pitchFamily="2" charset="0"/>
              </a:rPr>
              <a:t>Ransomware is a type of malware that threatens to publish the victim's personal data or permanently block access to it unless a ransom is paid</a:t>
            </a:r>
          </a:p>
          <a:p>
            <a:pPr marL="0" marR="0" lvl="0" indent="0">
              <a:lnSpc>
                <a:spcPct val="107000"/>
              </a:lnSpc>
              <a:spcBef>
                <a:spcPts val="0"/>
              </a:spcBef>
              <a:spcAft>
                <a:spcPts val="0"/>
              </a:spcAft>
              <a:buFont typeface="Symbol" panose="05050102010706020507" pitchFamily="18" charset="2"/>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Disconnect all devices from the network immediately </a:t>
            </a:r>
          </a:p>
          <a:p>
            <a:pPr marL="0" marR="0" lvl="0" indent="0">
              <a:lnSpc>
                <a:spcPct val="107000"/>
              </a:lnSpc>
              <a:spcBef>
                <a:spcPts val="0"/>
              </a:spcBef>
              <a:spcAft>
                <a:spcPts val="0"/>
              </a:spcAft>
              <a:buFont typeface="Symbol" panose="05050102010706020507" pitchFamily="18" charset="2"/>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Notify leadership and subsequently authorities immediately</a:t>
            </a:r>
          </a:p>
          <a:p>
            <a:pPr marL="0" marR="0" lvl="0" indent="0">
              <a:lnSpc>
                <a:spcPct val="107000"/>
              </a:lnSpc>
              <a:spcBef>
                <a:spcPts val="0"/>
              </a:spcBef>
              <a:spcAft>
                <a:spcPts val="0"/>
              </a:spcAft>
              <a:buFont typeface="Symbol" panose="05050102010706020507" pitchFamily="18" charset="2"/>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Implement an “Incident Response” plan with a designated team</a:t>
            </a:r>
          </a:p>
          <a:p>
            <a:pPr marL="0" marR="0" lvl="0" indent="0">
              <a:lnSpc>
                <a:spcPct val="107000"/>
              </a:lnSpc>
              <a:spcBef>
                <a:spcPts val="0"/>
              </a:spcBef>
              <a:spcAft>
                <a:spcPts val="0"/>
              </a:spcAft>
              <a:buFont typeface="Symbol" panose="05050102010706020507" pitchFamily="18" charset="2"/>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Comply with all notification requirements (parents, students, vendors, </a:t>
            </a:r>
            <a:r>
              <a:rPr lang="en-US" sz="1600" b="0" i="0" dirty="0" err="1">
                <a:solidFill>
                  <a:srgbClr val="4D5156"/>
                </a:solidFill>
                <a:effectLst/>
                <a:latin typeface="Roboto" panose="02000000000000000000" pitchFamily="2" charset="0"/>
                <a:ea typeface="Calibri" panose="020F0502020204030204" pitchFamily="34" charset="0"/>
                <a:cs typeface="Times New Roman" panose="02020603050405020304" pitchFamily="18" charset="0"/>
              </a:rPr>
              <a:t>etc</a:t>
            </a: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0"/>
              </a:spcAft>
              <a:buFont typeface="Symbol" panose="05050102010706020507" pitchFamily="18" charset="2"/>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Ensure proper back-up of data. Consider using a cloud-base service to store school’s data and verify they follow minimum security requirements  (limit liability, frequent back-ups, easier to recover)</a:t>
            </a:r>
          </a:p>
          <a:p>
            <a:pPr marL="0" marR="0" lvl="0" indent="0">
              <a:lnSpc>
                <a:spcPct val="107000"/>
              </a:lnSpc>
              <a:spcBef>
                <a:spcPts val="0"/>
              </a:spcBef>
              <a:spcAft>
                <a:spcPts val="0"/>
              </a:spcAft>
              <a:buFont typeface="Symbol" panose="05050102010706020507" pitchFamily="18" charset="2"/>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Conduct vulnerabilities and cyber threats assessments / audits periodically </a:t>
            </a:r>
          </a:p>
          <a:p>
            <a:pPr marL="0" marR="0" lvl="0" indent="0">
              <a:lnSpc>
                <a:spcPct val="107000"/>
              </a:lnSpc>
              <a:spcBef>
                <a:spcPts val="0"/>
              </a:spcBef>
              <a:spcAft>
                <a:spcPts val="0"/>
              </a:spcAft>
              <a:buFont typeface="Symbol" panose="05050102010706020507" pitchFamily="18" charset="2"/>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What to do, who to call? </a:t>
            </a:r>
          </a:p>
          <a:p>
            <a:pPr marL="0" marR="0" lvl="0" indent="0">
              <a:lnSpc>
                <a:spcPct val="107000"/>
              </a:lnSpc>
              <a:spcBef>
                <a:spcPts val="0"/>
              </a:spcBef>
              <a:spcAft>
                <a:spcPts val="0"/>
              </a:spcAft>
              <a:buFont typeface="Arial" panose="020B0604020202020204" pitchFamily="34" charset="0"/>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Best practice is to prepare a plan beforehand – prevention. Fast response is crucial. Assess who are the main players and create and Incident Response Team and Manual if possible with names and direct numbers of the team members: IT department designated person, insurance agent,  legal council, Public Relations / Crisis Management agent or designated employee, Compliance officer or designated employee (handle notifications requirements), relevant law enforcement local office or appropriate department. It also helps to have a draft of the media communication release, and a script for incoming calls so the message to the public is consistent. Additionally, vendors contact readily available in case there is any involved that needs to partake in the incident response.</a:t>
            </a:r>
          </a:p>
          <a:p>
            <a:pPr marL="0" marR="0" lvl="0" indent="0">
              <a:lnSpc>
                <a:spcPct val="107000"/>
              </a:lnSpc>
              <a:spcBef>
                <a:spcPts val="0"/>
              </a:spcBef>
              <a:spcAft>
                <a:spcPts val="0"/>
              </a:spcAft>
              <a:buFont typeface="Arial" panose="020B0604020202020204" pitchFamily="34" charset="0"/>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Spoofing: Cyber criminal impersonating a trusted entity or person to incite the victim to act to its detriment (email from boss asking to send a gift card for niece’s birthday)</a:t>
            </a:r>
          </a:p>
          <a:p>
            <a:pPr marL="285750" marR="0" lvl="0" indent="-285750">
              <a:lnSpc>
                <a:spcPct val="107000"/>
              </a:lnSpc>
              <a:spcBef>
                <a:spcPts val="0"/>
              </a:spcBef>
              <a:spcAft>
                <a:spcPts val="0"/>
              </a:spcAft>
              <a:buFont typeface="Arial" panose="020B0604020202020204" pitchFamily="34" charset="0"/>
              <a:buChar char="•"/>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Phishing: Cyber criminal attempting to steal victim’s sensitive information such as passwords, credit card details, address, bank account info by tricking them to click malicious links, which leads to installing malware (text from bank saying account has been frozen.)</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Data Breach / Unauthorized disclosures: Security violation and unauthorized access to private, sensitive information leading to the publishing, stealing, or sharing protected data (PII and PHI). Need not be fraudulent, can be human error (Employee sending sensitive data to wrong recipient)</a:t>
            </a:r>
          </a:p>
          <a:p>
            <a:pPr marL="0" marR="0" lvl="0" indent="0">
              <a:lnSpc>
                <a:spcPct val="107000"/>
              </a:lnSpc>
              <a:spcBef>
                <a:spcPts val="0"/>
              </a:spcBef>
              <a:spcAft>
                <a:spcPts val="0"/>
              </a:spcAft>
              <a:buFont typeface="Arial" panose="020B0604020202020204" pitchFamily="34" charset="0"/>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Always confirming with the actual trusted entity / person. </a:t>
            </a:r>
          </a:p>
          <a:p>
            <a:pPr marL="0" marR="0" lvl="0" indent="0">
              <a:lnSpc>
                <a:spcPct val="107000"/>
              </a:lnSpc>
              <a:spcBef>
                <a:spcPts val="0"/>
              </a:spcBef>
              <a:spcAft>
                <a:spcPts val="0"/>
              </a:spcAft>
              <a:buFont typeface="Arial" panose="020B0604020202020204" pitchFamily="34" charset="0"/>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Use strong email passwords and multiple factor authentication </a:t>
            </a:r>
          </a:p>
          <a:p>
            <a:pPr marL="0" marR="0" lvl="0" indent="0">
              <a:lnSpc>
                <a:spcPct val="107000"/>
              </a:lnSpc>
              <a:spcBef>
                <a:spcPts val="0"/>
              </a:spcBef>
              <a:spcAft>
                <a:spcPts val="0"/>
              </a:spcAft>
              <a:buFont typeface="Arial" panose="020B0604020202020204" pitchFamily="34" charset="0"/>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Use spam filter</a:t>
            </a:r>
          </a:p>
          <a:p>
            <a:pPr marL="0" marR="0" lvl="0" indent="0">
              <a:lnSpc>
                <a:spcPct val="107000"/>
              </a:lnSpc>
              <a:spcBef>
                <a:spcPts val="0"/>
              </a:spcBef>
              <a:spcAft>
                <a:spcPts val="0"/>
              </a:spcAft>
              <a:buFont typeface="Arial" panose="020B0604020202020204" pitchFamily="34" charset="0"/>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 Antivirus updated</a:t>
            </a:r>
          </a:p>
          <a:p>
            <a:pPr marL="285750" marR="0" lvl="0" indent="-285750" algn="l" defTabSz="914400" rtl="0" eaLnBrk="1" fontAlgn="auto" latinLnBrk="0" hangingPunct="1">
              <a:lnSpc>
                <a:spcPct val="107000"/>
              </a:lnSpc>
              <a:spcBef>
                <a:spcPts val="0"/>
              </a:spcBef>
              <a:spcAft>
                <a:spcPts val="0"/>
              </a:spcAft>
              <a:buClrTx/>
              <a:buSzTx/>
              <a:buFont typeface="Arial" panose="020B0604020202020204" pitchFamily="34" charset="0"/>
              <a:buChar char="•"/>
              <a:tabLst/>
              <a:defRPr/>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a:t>
            </a:r>
            <a:r>
              <a:rPr lang="en-US" sz="1600" dirty="0"/>
              <a:t>Denial of Service: Cyber criminal overflowing information systems (emails, websites, online accounts) with service requests or traffic, until the targeted system collapses, unable to respond to so many simultaneous requests.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dirty="0"/>
              <a:t>       - Install firewall and configure it to restrict traffic</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dirty="0"/>
              <a:t>       - Keep antivirus updated</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dirty="0"/>
              <a:t>       -  Evaluate security settings to avoid unnecessary access to certain systems</a:t>
            </a:r>
          </a:p>
          <a:p>
            <a:pPr marL="0" marR="0" lvl="0" indent="0" algn="l" defTabSz="914400" rtl="0" eaLnBrk="1" fontAlgn="auto" latinLnBrk="0" hangingPunct="1">
              <a:lnSpc>
                <a:spcPct val="107000"/>
              </a:lnSpc>
              <a:spcBef>
                <a:spcPts val="0"/>
              </a:spcBef>
              <a:spcAft>
                <a:spcPts val="0"/>
              </a:spcAft>
              <a:buClrTx/>
              <a:buSzTx/>
              <a:buFont typeface="Arial" panose="020B0604020202020204" pitchFamily="34" charset="0"/>
              <a:buNone/>
              <a:tabLst/>
              <a:defRPr/>
            </a:pPr>
            <a:r>
              <a:rPr lang="en-US" sz="1600" dirty="0"/>
              <a:t>*Training of </a:t>
            </a:r>
            <a:r>
              <a:rPr lang="en-US" sz="1600" dirty="0" err="1"/>
              <a:t>personel</a:t>
            </a:r>
            <a:r>
              <a:rPr lang="en-US" sz="1600" dirty="0"/>
              <a:t>! </a:t>
            </a:r>
          </a:p>
          <a:p>
            <a:pPr marL="0" marR="0" lvl="0" indent="0">
              <a:lnSpc>
                <a:spcPct val="107000"/>
              </a:lnSpc>
              <a:spcBef>
                <a:spcPts val="0"/>
              </a:spcBef>
              <a:spcAft>
                <a:spcPts val="0"/>
              </a:spcAft>
              <a:buFont typeface="Arial" panose="020B0604020202020204" pitchFamily="34" charset="0"/>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Arial" panose="020B0604020202020204" pitchFamily="34" charset="0"/>
              <a:buNone/>
            </a:pPr>
            <a:r>
              <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rPr>
              <a:t>        </a:t>
            </a:r>
          </a:p>
          <a:p>
            <a:pPr marL="0" marR="0" lvl="0" indent="0">
              <a:lnSpc>
                <a:spcPct val="107000"/>
              </a:lnSpc>
              <a:spcBef>
                <a:spcPts val="0"/>
              </a:spcBef>
              <a:spcAft>
                <a:spcPts val="0"/>
              </a:spcAft>
              <a:buFont typeface="Symbol" panose="05050102010706020507" pitchFamily="18" charset="2"/>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600" b="0" i="0" dirty="0">
              <a:solidFill>
                <a:srgbClr val="4D5156"/>
              </a:solidFill>
              <a:effectLst/>
              <a:latin typeface="Roboto" panose="02000000000000000000" pitchFamily="2"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C22DBE-28D8-43C4-B5F7-ED6891B0C85F}" type="slidenum">
              <a:rPr lang="en-US" smtClean="0"/>
              <a:t>12</a:t>
            </a:fld>
            <a:endParaRPr lang="en-US"/>
          </a:p>
        </p:txBody>
      </p:sp>
    </p:spTree>
    <p:extLst>
      <p:ext uri="{BB962C8B-B14F-4D97-AF65-F5344CB8AC3E}">
        <p14:creationId xmlns:p14="http://schemas.microsoft.com/office/powerpoint/2010/main" val="188539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1" i="0" dirty="0">
                <a:solidFill>
                  <a:srgbClr val="212529"/>
                </a:solidFill>
                <a:effectLst/>
                <a:latin typeface="aktiv-grotesk"/>
              </a:rPr>
              <a:t>We could have an entirely separate presentation on cyber risk management but here are a view controls that recommend school’s keep in mind.</a:t>
            </a:r>
          </a:p>
          <a:p>
            <a:pPr algn="l">
              <a:buFont typeface="Arial" panose="020B0604020202020204" pitchFamily="34" charset="0"/>
              <a:buChar char="•"/>
            </a:pPr>
            <a:r>
              <a:rPr lang="en-US" b="1" i="0" dirty="0">
                <a:solidFill>
                  <a:srgbClr val="212529"/>
                </a:solidFill>
                <a:effectLst/>
                <a:latin typeface="aktiv-grotesk"/>
              </a:rPr>
              <a:t>Train your staff:</a:t>
            </a:r>
            <a:r>
              <a:rPr lang="en-US" b="0" i="0" dirty="0">
                <a:solidFill>
                  <a:srgbClr val="212529"/>
                </a:solidFill>
                <a:effectLst/>
                <a:latin typeface="aktiv-grotesk"/>
              </a:rPr>
              <a:t> Be sure your staff can recognize forged and spoofed emails. This can be done using general cybersecurity awareness training.</a:t>
            </a:r>
          </a:p>
          <a:p>
            <a:pPr lvl="1" algn="l">
              <a:buFont typeface="Arial" panose="020B0604020202020204" pitchFamily="34" charset="0"/>
              <a:buChar char="•"/>
            </a:pPr>
            <a:r>
              <a:rPr lang="en-US" b="1" i="0" dirty="0">
                <a:solidFill>
                  <a:srgbClr val="212529"/>
                </a:solidFill>
                <a:effectLst/>
                <a:latin typeface="aktiv-grotesk"/>
              </a:rPr>
              <a:t>Human Factor </a:t>
            </a:r>
            <a:r>
              <a:rPr lang="en-US" b="0" i="0" dirty="0">
                <a:solidFill>
                  <a:srgbClr val="212529"/>
                </a:solidFill>
                <a:effectLst/>
                <a:latin typeface="aktiv-grotesk"/>
              </a:rPr>
              <a:t>– I mention general training because while cyber hacking is becoming more sophisticated, the majority of cyber claims still involve some sort of human factor. Reliance on technological solutions in isolation can leave schools vulnerable and create complacency that cyber criminals exploit.</a:t>
            </a:r>
          </a:p>
          <a:p>
            <a:pPr algn="l">
              <a:buFont typeface="Arial" panose="020B0604020202020204" pitchFamily="34" charset="0"/>
              <a:buChar char="•"/>
            </a:pPr>
            <a:r>
              <a:rPr lang="en-US" b="1" i="0" dirty="0">
                <a:solidFill>
                  <a:srgbClr val="212529"/>
                </a:solidFill>
                <a:effectLst/>
                <a:latin typeface="aktiv-grotesk"/>
              </a:rPr>
              <a:t>Develop a staff culture of cybersecurity: </a:t>
            </a:r>
            <a:r>
              <a:rPr lang="en-US" b="0" i="0" dirty="0">
                <a:solidFill>
                  <a:srgbClr val="212529"/>
                </a:solidFill>
                <a:effectLst/>
                <a:latin typeface="aktiv-grotesk"/>
              </a:rPr>
              <a:t>It’s important to encourage a healthy amount of suspicion of every attachment, every link, and every request for a payment modification. Especially think twice when a contact seems to be applying emotional pressure.</a:t>
            </a:r>
          </a:p>
          <a:p>
            <a:pPr algn="l">
              <a:buFont typeface="Arial" panose="020B0604020202020204" pitchFamily="34" charset="0"/>
              <a:buChar char="•"/>
            </a:pPr>
            <a:r>
              <a:rPr lang="en-US" b="1" i="0" dirty="0">
                <a:solidFill>
                  <a:srgbClr val="212529"/>
                </a:solidFill>
                <a:effectLst/>
                <a:latin typeface="aktiv-grotesk"/>
              </a:rPr>
              <a:t>Institute an additional verification policy:</a:t>
            </a:r>
            <a:r>
              <a:rPr lang="en-US" b="0" i="0" dirty="0">
                <a:solidFill>
                  <a:srgbClr val="212529"/>
                </a:solidFill>
                <a:effectLst/>
                <a:latin typeface="aktiv-grotesk"/>
              </a:rPr>
              <a:t> Add a layer of verification for any requests to modify payment methods, routing numbers, or the like. Staff should always check with a district supervisor and verify with third-party vendors before making large payments or changing payment arrangements.</a:t>
            </a:r>
          </a:p>
          <a:p>
            <a:pPr algn="l">
              <a:buFont typeface="Arial" panose="020B0604020202020204" pitchFamily="34" charset="0"/>
              <a:buChar char="•"/>
            </a:pPr>
            <a:r>
              <a:rPr lang="en-US" b="1" i="0" dirty="0">
                <a:solidFill>
                  <a:srgbClr val="212529"/>
                </a:solidFill>
                <a:effectLst/>
                <a:latin typeface="aktiv-grotesk"/>
              </a:rPr>
              <a:t>Backups, backups, backups: </a:t>
            </a:r>
            <a:r>
              <a:rPr lang="en-US" b="0" i="0" dirty="0">
                <a:solidFill>
                  <a:srgbClr val="212529"/>
                </a:solidFill>
                <a:effectLst/>
                <a:latin typeface="aktiv-grotesk"/>
              </a:rPr>
              <a:t>The most effective defense against a ransomware attack is to have effective backups ready to put into production. Since ransomware locks up your existing network configuration, backups allow you to roll back to a version of your network infrastructure undamaged by the malicious software.</a:t>
            </a:r>
          </a:p>
          <a:p>
            <a:pPr algn="l">
              <a:buFont typeface="Arial" panose="020B0604020202020204" pitchFamily="34" charset="0"/>
              <a:buChar char="•"/>
            </a:pPr>
            <a:r>
              <a:rPr lang="en-US" b="1" i="0" dirty="0">
                <a:solidFill>
                  <a:srgbClr val="212529"/>
                </a:solidFill>
                <a:effectLst/>
                <a:latin typeface="aktiv-grotesk"/>
              </a:rPr>
              <a:t>Patches and updates: </a:t>
            </a:r>
            <a:r>
              <a:rPr lang="en-US" b="0" i="0" dirty="0">
                <a:solidFill>
                  <a:srgbClr val="212529"/>
                </a:solidFill>
                <a:effectLst/>
                <a:latin typeface="aktiv-grotesk"/>
              </a:rPr>
              <a:t>Every day, new malware variants and new common vulnerabilities and exposures (CVEs) are discovered. Antivirus and firewall companies pass this new threat information to your network via updates and patches. If you are not incorporating these patches and updates into your system, you are vulnerable. Discuss your patch and update policy with your IT team and make sure you are secure!</a:t>
            </a:r>
          </a:p>
          <a:p>
            <a:endParaRPr lang="en-US" dirty="0"/>
          </a:p>
        </p:txBody>
      </p:sp>
      <p:sp>
        <p:nvSpPr>
          <p:cNvPr id="4" name="Slide Number Placeholder 3"/>
          <p:cNvSpPr>
            <a:spLocks noGrp="1"/>
          </p:cNvSpPr>
          <p:nvPr>
            <p:ph type="sldNum" sz="quarter" idx="5"/>
          </p:nvPr>
        </p:nvSpPr>
        <p:spPr/>
        <p:txBody>
          <a:bodyPr/>
          <a:lstStyle/>
          <a:p>
            <a:fld id="{C1C22DBE-28D8-43C4-B5F7-ED6891B0C85F}" type="slidenum">
              <a:rPr lang="en-US" smtClean="0"/>
              <a:t>13</a:t>
            </a:fld>
            <a:endParaRPr lang="en-US"/>
          </a:p>
        </p:txBody>
      </p:sp>
    </p:spTree>
    <p:extLst>
      <p:ext uri="{BB962C8B-B14F-4D97-AF65-F5344CB8AC3E}">
        <p14:creationId xmlns:p14="http://schemas.microsoft.com/office/powerpoint/2010/main" val="2304316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Cyber vs. Crime</a:t>
            </a:r>
          </a:p>
          <a:p>
            <a:pPr marL="342900" marR="0" lvl="0" indent="-342900">
              <a:lnSpc>
                <a:spcPct val="105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Security and Privacy Liability</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Coverage is provided for the misuse or unauthorized access of an insured’s computer network that results in personally identifiable information being released.</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Network Interruption and Recovery</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Coverage is provided for the restoration of lost data and the loss of business income that is incurred during the recovery period. </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Network Extortion</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Reimbursement payments are available to insured for any payments made to eliminate a network extortion event. (Includes ransomware and DoS)</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Social Engineering Fraud (add example/scenario)</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Coverage is provided for an event in which a third-party misrepresents themselves and as a result causes an insured’s employee to release sensitive information.</a:t>
            </a:r>
            <a:endParaRPr lang="en-US" sz="11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100" b="1" dirty="0">
                <a:effectLst/>
                <a:latin typeface="Calibri" panose="020F0502020204030204" pitchFamily="34" charset="0"/>
                <a:ea typeface="Times New Roman" panose="02020603050405020304" pitchFamily="18" charset="0"/>
              </a:rPr>
              <a:t>Reputational Damage</a:t>
            </a:r>
            <a:endParaRPr lang="en-US" sz="1100" dirty="0">
              <a:effectLst/>
              <a:latin typeface="Calibri" panose="020F0502020204030204" pitchFamily="34" charset="0"/>
              <a:ea typeface="Calibri" panose="020F0502020204030204" pitchFamily="34" charset="0"/>
            </a:endParaRPr>
          </a:p>
          <a:p>
            <a:pPr marL="742950" marR="0" lvl="1" indent="-285750">
              <a:lnSpc>
                <a:spcPct val="10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Times New Roman" panose="02020603050405020304" pitchFamily="18" charset="0"/>
              </a:rPr>
              <a:t>Coverage is provided for the loss of net income as a result of a network event.</a:t>
            </a:r>
          </a:p>
          <a:p>
            <a:pPr marL="742950" marR="0" lvl="1" indent="-285750">
              <a:lnSpc>
                <a:spcPct val="105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endParaRPr>
          </a:p>
          <a:p>
            <a:pPr marL="285750" marR="0" lvl="0" indent="-285750">
              <a:lnSpc>
                <a:spcPct val="105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rPr>
              <a:t>Risk Transfer opportunity with 3</a:t>
            </a:r>
            <a:r>
              <a:rPr lang="en-US" sz="1100" baseline="30000" dirty="0">
                <a:effectLst/>
                <a:latin typeface="Calibri" panose="020F0502020204030204" pitchFamily="34" charset="0"/>
                <a:ea typeface="Calibri" panose="020F0502020204030204" pitchFamily="34" charset="0"/>
              </a:rPr>
              <a:t>rd</a:t>
            </a:r>
            <a:r>
              <a:rPr lang="en-US" sz="1100" dirty="0">
                <a:effectLst/>
                <a:latin typeface="Calibri" panose="020F0502020204030204" pitchFamily="34" charset="0"/>
                <a:ea typeface="Calibri" panose="020F0502020204030204" pitchFamily="34" charset="0"/>
              </a:rPr>
              <a:t> party vendor</a:t>
            </a:r>
          </a:p>
          <a:p>
            <a:endParaRPr lang="en-US" dirty="0"/>
          </a:p>
          <a:p>
            <a:endParaRPr lang="en-US" dirty="0"/>
          </a:p>
          <a:p>
            <a:r>
              <a:rPr lang="en-US" dirty="0"/>
              <a:t>There are resources from the carriers such as cyber experts (breach consultants, lawyers, forensic experts </a:t>
            </a:r>
            <a:r>
              <a:rPr lang="en-US" dirty="0" err="1"/>
              <a:t>etc</a:t>
            </a:r>
            <a:r>
              <a:rPr lang="en-US" dirty="0"/>
              <a:t>)</a:t>
            </a:r>
          </a:p>
        </p:txBody>
      </p:sp>
      <p:sp>
        <p:nvSpPr>
          <p:cNvPr id="4" name="Slide Number Placeholder 3"/>
          <p:cNvSpPr>
            <a:spLocks noGrp="1"/>
          </p:cNvSpPr>
          <p:nvPr>
            <p:ph type="sldNum" sz="quarter" idx="5"/>
          </p:nvPr>
        </p:nvSpPr>
        <p:spPr/>
        <p:txBody>
          <a:bodyPr/>
          <a:lstStyle/>
          <a:p>
            <a:fld id="{C1C22DBE-28D8-43C4-B5F7-ED6891B0C85F}" type="slidenum">
              <a:rPr lang="en-US" smtClean="0"/>
              <a:t>14</a:t>
            </a:fld>
            <a:endParaRPr lang="en-US"/>
          </a:p>
        </p:txBody>
      </p:sp>
    </p:spTree>
    <p:extLst>
      <p:ext uri="{BB962C8B-B14F-4D97-AF65-F5344CB8AC3E}">
        <p14:creationId xmlns:p14="http://schemas.microsoft.com/office/powerpoint/2010/main" val="29888515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Some schools have huge bus fleets, and some don’t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 have a contract with a 3</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200" dirty="0">
                <a:effectLst/>
                <a:latin typeface="Calibri" panose="020F0502020204030204" pitchFamily="34" charset="0"/>
                <a:ea typeface="Calibri" panose="020F0502020204030204" pitchFamily="34" charset="0"/>
                <a:cs typeface="Times New Roman" panose="02020603050405020304" pitchFamily="18" charset="0"/>
              </a:rPr>
              <a:t> party vendor providing transportation, you want to make sure you’re reviewing their policy every year (adequate limits, added school as AI</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contract indemnification language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Even if you don’t have any insured autos, important to have HNO coverage on the policy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Protects schools if named in a suit due to an employees accident in their own /or rented vehicle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Very inexpensive, typically a few hundred buck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Employees personal auto policy is primary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Important to carefully select which employees can drive on behalf of the school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Select those with higher the liability limits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Clean driving record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Teacher accident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Can only look to their own policy for PD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Andy HNO Coach Claim - $300K</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C22DBE-28D8-43C4-B5F7-ED6891B0C85F}" type="slidenum">
              <a:rPr lang="en-US" smtClean="0"/>
              <a:t>15</a:t>
            </a:fld>
            <a:endParaRPr lang="en-US"/>
          </a:p>
        </p:txBody>
      </p:sp>
    </p:spTree>
    <p:extLst>
      <p:ext uri="{BB962C8B-B14F-4D97-AF65-F5344CB8AC3E}">
        <p14:creationId xmlns:p14="http://schemas.microsoft.com/office/powerpoint/2010/main" val="22256285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C22DBE-28D8-43C4-B5F7-ED6891B0C85F}" type="slidenum">
              <a:rPr lang="en-US" smtClean="0"/>
              <a:t>16</a:t>
            </a:fld>
            <a:endParaRPr lang="en-US"/>
          </a:p>
        </p:txBody>
      </p:sp>
    </p:spTree>
    <p:extLst>
      <p:ext uri="{BB962C8B-B14F-4D97-AF65-F5344CB8AC3E}">
        <p14:creationId xmlns:p14="http://schemas.microsoft.com/office/powerpoint/2010/main" val="528216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Medpay</a:t>
            </a:r>
            <a:r>
              <a:rPr lang="en-US" sz="1200" dirty="0">
                <a:effectLst/>
                <a:latin typeface="Calibri" panose="020F0502020204030204" pitchFamily="34" charset="0"/>
                <a:ea typeface="Calibri" panose="020F0502020204030204" pitchFamily="34" charset="0"/>
                <a:cs typeface="Times New Roman" panose="02020603050405020304" pitchFamily="18" charset="0"/>
              </a:rPr>
              <a:t> typically excludes sports related</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Almost all the schools have this coverage but it’s often underutilized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Very low-cost policy - school takes out on behalf of their students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Coverage applies for: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(1) at school (2) on way to and from school, (3) field trips (4) athletics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2020 most carriers even covered students while learning from home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Excess, over any other policy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Reimburse out of pocket expense such as health insurance deductibles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no other insurance, policy becomes primary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Typically, base policy lower limits ($25k - $50k) but we often recommend adding the catastrophic student accident ($1M limit).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Average cost per student: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Base:  $3-5 (PK-8), $6-$8 (9-12) except tackle football closer to $18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Excess: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Volunteers:  &lt;$200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marR="0" indent="-171450">
              <a:lnSpc>
                <a:spcPct val="107000"/>
              </a:lnSpc>
              <a:spcBef>
                <a:spcPts val="0"/>
              </a:spcBef>
              <a:spcAft>
                <a:spcPts val="0"/>
              </a:spcAft>
              <a:buFont typeface="Arial" panose="020B0604020202020204" pitchFamily="34" charset="0"/>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 Florida HS Athletic Assoc - $1M Requirements if member</a:t>
            </a:r>
          </a:p>
        </p:txBody>
      </p:sp>
      <p:sp>
        <p:nvSpPr>
          <p:cNvPr id="4" name="Slide Number Placeholder 3"/>
          <p:cNvSpPr>
            <a:spLocks noGrp="1"/>
          </p:cNvSpPr>
          <p:nvPr>
            <p:ph type="sldNum" sz="quarter" idx="5"/>
          </p:nvPr>
        </p:nvSpPr>
        <p:spPr/>
        <p:txBody>
          <a:bodyPr/>
          <a:lstStyle/>
          <a:p>
            <a:fld id="{C1C22DBE-28D8-43C4-B5F7-ED6891B0C85F}" type="slidenum">
              <a:rPr lang="en-US" smtClean="0"/>
              <a:t>17</a:t>
            </a:fld>
            <a:endParaRPr lang="en-US"/>
          </a:p>
        </p:txBody>
      </p:sp>
    </p:spTree>
    <p:extLst>
      <p:ext uri="{BB962C8B-B14F-4D97-AF65-F5344CB8AC3E}">
        <p14:creationId xmlns:p14="http://schemas.microsoft.com/office/powerpoint/2010/main" val="39790249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Almost all the schools have this coverage but it’s often underutilized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Very low cost policy - school takes out on behalf of their students </a:t>
            </a: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Coverage applies for: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(1) at school (2) on way to and from school, (3) field trips (4) athletics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2020 most carriers even covered students while learning from home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Excess, over any other policy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Reimburse out of pocket expense such as health insurance deductibles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not insurance, policy becomes primary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Typically, base policy lower limits ($25k - $50k) but we often recommend adding the catastrophic student accident ($1M limit).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Andy Claims Perspective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Andy Question:  Average cost per student: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Base:  $3-5 (PK-8), $6-$8 (9-12) except tackle football closer to $18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Excess: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Volunteers:  &lt;$200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1C22DBE-28D8-43C4-B5F7-ED6891B0C85F}" type="slidenum">
              <a:rPr lang="en-US" smtClean="0"/>
              <a:t>18</a:t>
            </a:fld>
            <a:endParaRPr lang="en-US"/>
          </a:p>
        </p:txBody>
      </p:sp>
    </p:spTree>
    <p:extLst>
      <p:ext uri="{BB962C8B-B14F-4D97-AF65-F5344CB8AC3E}">
        <p14:creationId xmlns:p14="http://schemas.microsoft.com/office/powerpoint/2010/main" val="41601326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 transfer, as with most strategies related to risk management, is most effective as a layered approach. This includes a combination of certain language and requirements in contracts, hold harmless and indemnification being an important example. It also includes certificates of insurance which we will spend some time discussing, as well as additional insured status.</a:t>
            </a:r>
          </a:p>
        </p:txBody>
      </p:sp>
      <p:sp>
        <p:nvSpPr>
          <p:cNvPr id="4" name="Slide Number Placeholder 3"/>
          <p:cNvSpPr>
            <a:spLocks noGrp="1"/>
          </p:cNvSpPr>
          <p:nvPr>
            <p:ph type="sldNum" sz="quarter" idx="5"/>
          </p:nvPr>
        </p:nvSpPr>
        <p:spPr/>
        <p:txBody>
          <a:bodyPr/>
          <a:lstStyle/>
          <a:p>
            <a:pPr>
              <a:defRPr/>
            </a:pPr>
            <a:fld id="{5CCCF943-D145-442C-90FB-D2E0CC61E508}" type="slidenum">
              <a:rPr lang="en-US" smtClean="0"/>
              <a:pPr>
                <a:defRPr/>
              </a:pPr>
              <a:t>20</a:t>
            </a:fld>
            <a:endParaRPr lang="en-US"/>
          </a:p>
        </p:txBody>
      </p:sp>
    </p:spTree>
    <p:extLst>
      <p:ext uri="{BB962C8B-B14F-4D97-AF65-F5344CB8AC3E}">
        <p14:creationId xmlns:p14="http://schemas.microsoft.com/office/powerpoint/2010/main" val="396572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Brent &amp; Ismary – agency perspective </a:t>
            </a:r>
          </a:p>
          <a:p>
            <a:pPr marL="171450" indent="-171450">
              <a:buFont typeface="Arial" panose="020B0604020202020204" pitchFamily="34" charset="0"/>
              <a:buChar char="•"/>
            </a:pPr>
            <a:r>
              <a:rPr lang="en-US" dirty="0"/>
              <a:t>Egis core focus, 240 schools (250 joke?)</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Ryan – carrier’s perspective</a:t>
            </a:r>
          </a:p>
          <a:p>
            <a:pPr marL="171450" indent="-171450">
              <a:buFont typeface="Arial" panose="020B0604020202020204" pitchFamily="34" charset="0"/>
              <a:buChar char="•"/>
            </a:pPr>
            <a:r>
              <a:rPr lang="en-US" dirty="0"/>
              <a:t>Trust, coverages and RM </a:t>
            </a:r>
          </a:p>
          <a:p>
            <a:pPr marL="171450" indent="-171450">
              <a:buFont typeface="Arial" panose="020B0604020202020204" pitchFamily="34" charset="0"/>
              <a:buChar char="•"/>
            </a:pPr>
            <a:r>
              <a:rPr lang="en-US" dirty="0"/>
              <a:t>1000 public entities in FL, including those 240 schools with our agency </a:t>
            </a:r>
          </a:p>
        </p:txBody>
      </p:sp>
      <p:sp>
        <p:nvSpPr>
          <p:cNvPr id="4" name="Slide Number Placeholder 3"/>
          <p:cNvSpPr>
            <a:spLocks noGrp="1"/>
          </p:cNvSpPr>
          <p:nvPr>
            <p:ph type="sldNum" sz="quarter" idx="5"/>
          </p:nvPr>
        </p:nvSpPr>
        <p:spPr/>
        <p:txBody>
          <a:bodyPr/>
          <a:lstStyle/>
          <a:p>
            <a:pPr defTabSz="931774">
              <a:defRPr/>
            </a:pPr>
            <a:fld id="{3B764A9D-D888-4B59-B3AA-133543D127AB}" type="slidenum">
              <a:rPr lang="en-US">
                <a:solidFill>
                  <a:prstClr val="black"/>
                </a:solidFill>
                <a:latin typeface="Calibri" panose="020F0502020204030204"/>
              </a:rPr>
              <a:pPr defTabSz="931774">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4246190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000000"/>
                </a:solidFill>
                <a:latin typeface="Avenir LT Std 35 Light"/>
              </a:rPr>
              <a:t>We’re starting off with contracts and agreements as the first part of a risk transfer strategy because it typically the most important. If they are worded properly, they can provide the most protection for your school. Agreements should ideally include insurance requirements, i.e. what your vendor needs to have in place including naming you as AI. It’s also a tool that can be used to clearly define the responsibilities of each party, and last but certainly not least it would have language where the vendor agrees to hold harmless and indemnify the school. What this would mean is that the vendor would agree to assume responsibility for a loss including reimbursement for any associated damages.</a:t>
            </a:r>
          </a:p>
          <a:p>
            <a:endParaRPr lang="en-US" sz="1200" b="0" i="0" u="none" strike="noStrike" baseline="0" dirty="0">
              <a:solidFill>
                <a:srgbClr val="000000"/>
              </a:solidFill>
              <a:latin typeface="Avenir LT Std 35 Light"/>
            </a:endParaRPr>
          </a:p>
          <a:p>
            <a:r>
              <a:rPr lang="en-US" sz="1200" b="0" i="0" u="none" strike="noStrike" baseline="0" dirty="0">
                <a:solidFill>
                  <a:srgbClr val="000000"/>
                </a:solidFill>
                <a:latin typeface="Avenir LT Std 35 Light"/>
              </a:rPr>
              <a:t>You may have seen this type of language incorporated into construction contracts, service job contracts, purchase order agreements, lease agreements, rental contracts, and consulting agreements.</a:t>
            </a:r>
          </a:p>
          <a:p>
            <a:endParaRPr lang="en-US" dirty="0"/>
          </a:p>
        </p:txBody>
      </p:sp>
      <p:sp>
        <p:nvSpPr>
          <p:cNvPr id="4" name="Slide Number Placeholder 3"/>
          <p:cNvSpPr>
            <a:spLocks noGrp="1"/>
          </p:cNvSpPr>
          <p:nvPr>
            <p:ph type="sldNum" sz="quarter" idx="5"/>
          </p:nvPr>
        </p:nvSpPr>
        <p:spPr/>
        <p:txBody>
          <a:bodyPr/>
          <a:lstStyle/>
          <a:p>
            <a:pPr defTabSz="931774">
              <a:defRPr/>
            </a:pPr>
            <a:fld id="{C1C22DBE-28D8-43C4-B5F7-ED6891B0C85F}" type="slidenum">
              <a:rPr lang="en-US">
                <a:solidFill>
                  <a:prstClr val="black"/>
                </a:solidFill>
                <a:latin typeface="Calibri" panose="020F0502020204030204"/>
              </a:rPr>
              <a:pPr defTabSz="931774">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35927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dirty="0"/>
              <a:t>The next important part to risk transfer is the COI or certificate of insurance. </a:t>
            </a:r>
          </a:p>
          <a:p>
            <a:r>
              <a:rPr lang="en-US" dirty="0"/>
              <a:t>Some examples of the various types of contractors / vendors where a COI should be required: </a:t>
            </a:r>
          </a:p>
          <a:p>
            <a:r>
              <a:rPr lang="en-US" dirty="0"/>
              <a:t>Any contractor who provides you with a service (electrical, plumbing, etc.) </a:t>
            </a:r>
          </a:p>
          <a:p>
            <a:r>
              <a:rPr lang="en-US" dirty="0"/>
              <a:t>Bus Company </a:t>
            </a:r>
          </a:p>
          <a:p>
            <a:r>
              <a:rPr lang="en-US" dirty="0"/>
              <a:t>Inflatables Provider </a:t>
            </a:r>
          </a:p>
          <a:p>
            <a:r>
              <a:rPr lang="en-US" dirty="0"/>
              <a:t>Performer/Speaker </a:t>
            </a:r>
          </a:p>
          <a:p>
            <a:r>
              <a:rPr lang="en-US" dirty="0"/>
              <a:t>Architects/Engineers </a:t>
            </a:r>
          </a:p>
          <a:p>
            <a:r>
              <a:rPr lang="en-US" dirty="0"/>
              <a:t>Food Service </a:t>
            </a:r>
          </a:p>
          <a:p>
            <a:r>
              <a:rPr lang="en-US" dirty="0"/>
              <a:t>University or School </a:t>
            </a:r>
          </a:p>
          <a:p>
            <a:r>
              <a:rPr lang="en-US" dirty="0"/>
              <a:t>Organizations that use your facilities; including non-profit organizations </a:t>
            </a:r>
          </a:p>
          <a:p>
            <a:endParaRPr lang="en-US" dirty="0"/>
          </a:p>
        </p:txBody>
      </p:sp>
      <p:sp>
        <p:nvSpPr>
          <p:cNvPr id="4" name="Slide Number Placeholder 3"/>
          <p:cNvSpPr>
            <a:spLocks noGrp="1"/>
          </p:cNvSpPr>
          <p:nvPr>
            <p:ph type="sldNum" sz="quarter" idx="5"/>
          </p:nvPr>
        </p:nvSpPr>
        <p:spPr/>
        <p:txBody>
          <a:bodyPr/>
          <a:lstStyle/>
          <a:p>
            <a:pPr>
              <a:defRPr/>
            </a:pPr>
            <a:fld id="{5CCCF943-D145-442C-90FB-D2E0CC61E508}" type="slidenum">
              <a:rPr lang="en-US" smtClean="0"/>
              <a:pPr>
                <a:defRPr/>
              </a:pPr>
              <a:t>22</a:t>
            </a:fld>
            <a:endParaRPr lang="en-US"/>
          </a:p>
        </p:txBody>
      </p:sp>
    </p:spTree>
    <p:extLst>
      <p:ext uri="{BB962C8B-B14F-4D97-AF65-F5344CB8AC3E}">
        <p14:creationId xmlns:p14="http://schemas.microsoft.com/office/powerpoint/2010/main" val="4121875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Insureds</a:t>
            </a:r>
          </a:p>
          <a:p>
            <a:r>
              <a:rPr lang="en-US" dirty="0"/>
              <a:t>The purpose of being an additional insured on a policy is to provide you with insurance coverage and rights to</a:t>
            </a:r>
          </a:p>
          <a:p>
            <a:r>
              <a:rPr lang="en-US" dirty="0"/>
              <a:t>defense under the other party’s policy. This provides the coverage necessary in the event that a claim arises from</a:t>
            </a:r>
          </a:p>
          <a:p>
            <a:r>
              <a:rPr lang="en-US" dirty="0"/>
              <a:t>the actions of your vendor, subcontractor, supplier, etc.</a:t>
            </a:r>
          </a:p>
        </p:txBody>
      </p:sp>
      <p:sp>
        <p:nvSpPr>
          <p:cNvPr id="4" name="Slide Number Placeholder 3"/>
          <p:cNvSpPr>
            <a:spLocks noGrp="1"/>
          </p:cNvSpPr>
          <p:nvPr>
            <p:ph type="sldNum" sz="quarter" idx="5"/>
          </p:nvPr>
        </p:nvSpPr>
        <p:spPr/>
        <p:txBody>
          <a:bodyPr/>
          <a:lstStyle/>
          <a:p>
            <a:pPr>
              <a:defRPr/>
            </a:pPr>
            <a:fld id="{5CCCF943-D145-442C-90FB-D2E0CC61E508}" type="slidenum">
              <a:rPr lang="en-US" smtClean="0"/>
              <a:pPr>
                <a:defRPr/>
              </a:pPr>
              <a:t>23</a:t>
            </a:fld>
            <a:endParaRPr lang="en-US"/>
          </a:p>
        </p:txBody>
      </p:sp>
    </p:spTree>
    <p:extLst>
      <p:ext uri="{BB962C8B-B14F-4D97-AF65-F5344CB8AC3E}">
        <p14:creationId xmlns:p14="http://schemas.microsoft.com/office/powerpoint/2010/main" val="1624603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5CCCF943-D145-442C-90FB-D2E0CC61E508}" type="slidenum">
              <a:rPr lang="en-US" smtClean="0"/>
              <a:pPr>
                <a:defRPr/>
              </a:pPr>
              <a:t>24</a:t>
            </a:fld>
            <a:endParaRPr lang="en-US"/>
          </a:p>
        </p:txBody>
      </p:sp>
    </p:spTree>
    <p:extLst>
      <p:ext uri="{BB962C8B-B14F-4D97-AF65-F5344CB8AC3E}">
        <p14:creationId xmlns:p14="http://schemas.microsoft.com/office/powerpoint/2010/main" val="1458690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Almost all the schools have this coverage but it’s often underutilized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Very low cost policy - school takes out on behalf of their students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Coverage applies for: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Student:  (1) at school (2) on way to and from school, (3) field trips (4) athletics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In 2020 most carriers even covered students while learning from home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Excess, over any other policy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Reimburse out of pocket expense such as health insurance deductibles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not insurance, policy becomes primary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Typically, base policy lower limits ($25k - $50k) but we often recommend adding the catastrophic student accident ($1M limit).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Andy Claims Perspective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Andy Question:  Average cost per student: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Base:  $3-5 (PK-8), $6-$8 (9-12) except tackle football closer to $18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Excess:  $1-2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Volunteers:  &lt;$200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1C22DBE-28D8-43C4-B5F7-ED6891B0C85F}" type="slidenum">
              <a:rPr lang="en-US" smtClean="0"/>
              <a:t>25</a:t>
            </a:fld>
            <a:endParaRPr lang="en-US"/>
          </a:p>
        </p:txBody>
      </p:sp>
    </p:spTree>
    <p:extLst>
      <p:ext uri="{BB962C8B-B14F-4D97-AF65-F5344CB8AC3E}">
        <p14:creationId xmlns:p14="http://schemas.microsoft.com/office/powerpoint/2010/main" val="37711466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9263" y="715963"/>
            <a:ext cx="6362700" cy="35798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6EB62D9F-8B40-4092-A939-8702EF91E2EA}" type="slidenum">
              <a:rPr lang="en-US">
                <a:solidFill>
                  <a:prstClr val="black"/>
                </a:solidFill>
                <a:latin typeface="Calibri" panose="020F0502020204030204"/>
              </a:rPr>
              <a:pPr defTabSz="931774">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293414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31774">
              <a:defRPr/>
            </a:pPr>
            <a:fld id="{3B764A9D-D888-4B59-B3AA-133543D127AB}" type="slidenum">
              <a:rPr lang="en-US">
                <a:solidFill>
                  <a:prstClr val="black"/>
                </a:solidFill>
                <a:latin typeface="Calibri" panose="020F0502020204030204"/>
              </a:rPr>
              <a:pPr defTabSz="931774">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1401827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 keeping with the theme of today’s presentation, we’re going to share with you some unique aspects of the public charter schools claims we’ve seen and best practices to avoid or minimize the impact in regards to GL, SLL/ELL, EPLI, Cyber, and Auto exposures </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Benefits of complimenting your insurance program with Student Accident or Special Events coverage</a:t>
            </a:r>
          </a:p>
          <a:p>
            <a:pPr marL="342900" marR="0" lvl="0" indent="-342900">
              <a:lnSpc>
                <a:spcPct val="107000"/>
              </a:lnSpc>
              <a:spcBef>
                <a:spcPts val="0"/>
              </a:spcBef>
              <a:spcAft>
                <a:spcPts val="0"/>
              </a:spcAft>
              <a:buFont typeface="Symbol" panose="05050102010706020507" pitchFamily="18" charset="2"/>
              <a:buChar cha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Looping in Ryan throughout the presentation for risk mitigation strategies to help avoid or minimize the impact of some of these pitfalls </a:t>
            </a:r>
          </a:p>
          <a:p>
            <a:endParaRPr lang="en-US" dirty="0"/>
          </a:p>
        </p:txBody>
      </p:sp>
      <p:sp>
        <p:nvSpPr>
          <p:cNvPr id="4" name="Slide Number Placeholder 3"/>
          <p:cNvSpPr>
            <a:spLocks noGrp="1"/>
          </p:cNvSpPr>
          <p:nvPr>
            <p:ph type="sldNum" sz="quarter" idx="5"/>
          </p:nvPr>
        </p:nvSpPr>
        <p:spPr/>
        <p:txBody>
          <a:bodyPr/>
          <a:lstStyle/>
          <a:p>
            <a:pPr defTabSz="931774">
              <a:defRPr/>
            </a:pPr>
            <a:fld id="{C1C22DBE-28D8-43C4-B5F7-ED6891B0C85F}" type="slidenum">
              <a:rPr lang="en-US">
                <a:solidFill>
                  <a:prstClr val="black"/>
                </a:solidFill>
                <a:latin typeface="Calibri" panose="020F0502020204030204"/>
              </a:rPr>
              <a:pPr defTabSz="931774">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08662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299585"/>
            <a:ext cx="5608320" cy="4183380"/>
          </a:xfrm>
        </p:spPr>
        <p:txBody>
          <a:bodyPr/>
          <a:lstStyle/>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much coverage do I need? </a:t>
            </a:r>
          </a:p>
          <a:p>
            <a:pPr marL="45720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Reviewing Charter:  Important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step </a:t>
            </a:r>
          </a:p>
          <a:p>
            <a:endParaRPr lang="en-US" dirty="0"/>
          </a:p>
        </p:txBody>
      </p:sp>
      <p:sp>
        <p:nvSpPr>
          <p:cNvPr id="4" name="Slide Number Placeholder 3"/>
          <p:cNvSpPr>
            <a:spLocks noGrp="1"/>
          </p:cNvSpPr>
          <p:nvPr>
            <p:ph type="sldNum" sz="quarter" idx="5"/>
          </p:nvPr>
        </p:nvSpPr>
        <p:spPr/>
        <p:txBody>
          <a:bodyPr/>
          <a:lstStyle/>
          <a:p>
            <a:fld id="{3B764A9D-D888-4B59-B3AA-133543D127AB}" type="slidenum">
              <a:rPr lang="en-US" smtClean="0"/>
              <a:t>4</a:t>
            </a:fld>
            <a:endParaRPr lang="en-US" dirty="0"/>
          </a:p>
        </p:txBody>
      </p:sp>
    </p:spTree>
    <p:extLst>
      <p:ext uri="{BB962C8B-B14F-4D97-AF65-F5344CB8AC3E}">
        <p14:creationId xmlns:p14="http://schemas.microsoft.com/office/powerpoint/2010/main" val="2078640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Not all school districts have the same insurance requirements for charter schools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minimum limits and even coverages can vary greatly as you can see in this table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I often find that even schools within the same District may have different insurance requirements (most often in the School Leaders Liability and Crime sections)</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Most common areas where a school may not be in compliance with its charter are on the SLL/ELL (Often called E&amp;O) and the Crime coverages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While reviewing the charter is an important 1</a:t>
            </a:r>
            <a:r>
              <a:rPr lang="en-US" sz="12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200" dirty="0">
                <a:effectLst/>
                <a:latin typeface="Calibri" panose="020F0502020204030204" pitchFamily="34" charset="0"/>
                <a:ea typeface="Calibri" panose="020F0502020204030204" pitchFamily="34" charset="0"/>
                <a:cs typeface="Times New Roman" panose="02020603050405020304" pitchFamily="18" charset="0"/>
              </a:rPr>
              <a:t> step when evaluating your program, you should also review some other key contracts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renting - lease agreements;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own - lender requirements </a:t>
            </a:r>
          </a:p>
          <a:p>
            <a:pPr marL="742950" marR="0" lvl="1" indent="-285750">
              <a:lnSpc>
                <a:spcPct val="107000"/>
              </a:lnSpc>
              <a:spcBef>
                <a:spcPts val="0"/>
              </a:spcBef>
              <a:spcAft>
                <a:spcPts val="0"/>
              </a:spcAft>
              <a:buFont typeface="Courier New" panose="02070309020205020404" pitchFamily="49" charset="0"/>
              <a:buChar char="o"/>
            </a:pPr>
            <a:r>
              <a:rPr lang="en-US" sz="1200" dirty="0">
                <a:effectLst/>
                <a:latin typeface="Calibri" panose="020F0502020204030204" pitchFamily="34" charset="0"/>
                <a:ea typeface="Calibri" panose="020F0502020204030204" pitchFamily="34" charset="0"/>
                <a:cs typeface="Times New Roman" panose="02020603050405020304" pitchFamily="18" charset="0"/>
              </a:rPr>
              <a:t>Often hold a much higher standard on the property coverages and sometimes on the liability coverage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If you’re current agent has never reviewed these documents for you, we recommend you have it done as it may reveal some areas you could be out of compliance.</a:t>
            </a:r>
          </a:p>
          <a:p>
            <a:pPr marL="342900" marR="0" lvl="0" indent="-342900" algn="l" defTabSz="914400" rtl="0" eaLnBrk="1" fontAlgn="auto" latinLnBrk="0" hangingPunct="1">
              <a:lnSpc>
                <a:spcPct val="107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Loss control team reviews to paint a better picture of exposure, i.e. maintenance requirements, sidewalks,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1C22DBE-28D8-43C4-B5F7-ED6891B0C85F}" type="slidenum">
              <a:rPr lang="en-US" smtClean="0"/>
              <a:t>5</a:t>
            </a:fld>
            <a:endParaRPr lang="en-US"/>
          </a:p>
        </p:txBody>
      </p:sp>
    </p:spTree>
    <p:extLst>
      <p:ext uri="{BB962C8B-B14F-4D97-AF65-F5344CB8AC3E}">
        <p14:creationId xmlns:p14="http://schemas.microsoft.com/office/powerpoint/2010/main" val="4159641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way, this example they did not have a contract. Makes it easier to “tender” claim to vendor.</a:t>
            </a:r>
          </a:p>
        </p:txBody>
      </p:sp>
      <p:sp>
        <p:nvSpPr>
          <p:cNvPr id="4" name="Slide Number Placeholder 3"/>
          <p:cNvSpPr>
            <a:spLocks noGrp="1"/>
          </p:cNvSpPr>
          <p:nvPr>
            <p:ph type="sldNum" sz="quarter" idx="5"/>
          </p:nvPr>
        </p:nvSpPr>
        <p:spPr/>
        <p:txBody>
          <a:bodyPr/>
          <a:lstStyle/>
          <a:p>
            <a:pPr>
              <a:defRPr/>
            </a:pPr>
            <a:fld id="{5CCCF943-D145-442C-90FB-D2E0CC61E508}" type="slidenum">
              <a:rPr lang="en-US" smtClean="0"/>
              <a:pPr>
                <a:defRPr/>
              </a:pPr>
              <a:t>6</a:t>
            </a:fld>
            <a:endParaRPr lang="en-US"/>
          </a:p>
        </p:txBody>
      </p:sp>
    </p:spTree>
    <p:extLst>
      <p:ext uri="{BB962C8B-B14F-4D97-AF65-F5344CB8AC3E}">
        <p14:creationId xmlns:p14="http://schemas.microsoft.com/office/powerpoint/2010/main" val="743172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Not here is a coverage I’m sure most of you are familiar with, but it’s important to understand what may or may not be covered by your GL policy.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Trends in sexual abuse claims (employee, volunteer, vendors)</a:t>
            </a:r>
          </a:p>
          <a:p>
            <a:pPr marL="171450" indent="-171450">
              <a:buFont typeface="Arial" panose="020B0604020202020204" pitchFamily="34" charset="0"/>
              <a:buChar char="•"/>
            </a:pPr>
            <a:r>
              <a:rPr lang="en-US" dirty="0"/>
              <a:t>Does your school have a social media policy? </a:t>
            </a:r>
          </a:p>
          <a:p>
            <a:pPr marL="628650" lvl="1" indent="-171450">
              <a:buFont typeface="Arial" panose="020B0604020202020204" pitchFamily="34" charset="0"/>
              <a:buChar char="•"/>
            </a:pPr>
            <a:r>
              <a:rPr lang="en-US" dirty="0"/>
              <a:t>Many of these claims start with teachers communicating directly with students on social media </a:t>
            </a:r>
          </a:p>
          <a:p>
            <a:pPr marL="171450" lvl="0" indent="-171450">
              <a:buFont typeface="Arial" panose="020B0604020202020204" pitchFamily="34" charset="0"/>
              <a:buChar char="•"/>
            </a:pPr>
            <a:r>
              <a:rPr lang="en-US" dirty="0"/>
              <a:t>Vendor claim – Swim instructor? </a:t>
            </a:r>
          </a:p>
          <a:p>
            <a:pPr marL="171450" lvl="0" indent="-171450">
              <a:buFont typeface="Arial" panose="020B0604020202020204" pitchFamily="34" charset="0"/>
              <a:buChar char="•"/>
            </a:pPr>
            <a:r>
              <a:rPr lang="en-US" dirty="0"/>
              <a:t>Substitutes</a:t>
            </a:r>
          </a:p>
          <a:p>
            <a:pPr marL="171450" lvl="0" indent="-171450">
              <a:buFont typeface="Arial" panose="020B0604020202020204" pitchFamily="34" charset="0"/>
              <a:buChar char="•"/>
            </a:pPr>
            <a:r>
              <a:rPr lang="en-US" dirty="0"/>
              <a:t>TikTok challenge/social media</a:t>
            </a:r>
          </a:p>
          <a:p>
            <a:pPr marL="171450" lvl="0" indent="-171450">
              <a:buFont typeface="Arial" panose="020B0604020202020204" pitchFamily="34" charset="0"/>
              <a:buChar char="•"/>
            </a:pPr>
            <a:r>
              <a:rPr lang="en-US" dirty="0"/>
              <a:t>While some of these causes may come as no surprise to you all, there are a couple that are worth further discussion (failure to maintain, negligent supervision)</a:t>
            </a:r>
          </a:p>
          <a:p>
            <a:pPr marL="171450" lvl="0" indent="-171450">
              <a:buFont typeface="Arial" panose="020B0604020202020204" pitchFamily="34" charset="0"/>
              <a:buChar char="•"/>
            </a:pPr>
            <a:r>
              <a:rPr lang="en-US" dirty="0"/>
              <a:t>Two key factors when it comes to liability, claims, and suits – the merit of the complaint and the strength of the defense and you have more control over the latter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TikTok challenge/social media -use of the TikTok platform to create “challenges” for other users to complete and record as a sort of “look at me” phenomena resulting in damage to property or injury to others.</a:t>
            </a:r>
          </a:p>
          <a:p>
            <a:pPr marL="171450" lvl="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1C22DBE-28D8-43C4-B5F7-ED6891B0C85F}" type="slidenum">
              <a:rPr lang="en-US" smtClean="0"/>
              <a:t>7</a:t>
            </a:fld>
            <a:endParaRPr lang="en-US"/>
          </a:p>
        </p:txBody>
      </p:sp>
    </p:spTree>
    <p:extLst>
      <p:ext uri="{BB962C8B-B14F-4D97-AF65-F5344CB8AC3E}">
        <p14:creationId xmlns:p14="http://schemas.microsoft.com/office/powerpoint/2010/main" val="811116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SzPct val="150000"/>
              <a:buNone/>
            </a:pPr>
            <a:r>
              <a:rPr lang="en-US" dirty="0"/>
              <a:t>Abuse &amp; Molestation claims on the rise  </a:t>
            </a:r>
          </a:p>
          <a:p>
            <a:pPr marL="1108710" lvl="2" indent="-342900">
              <a:buSzPct val="150000"/>
            </a:pPr>
            <a:endParaRPr lang="en-US" sz="600" dirty="0"/>
          </a:p>
          <a:p>
            <a:pPr marL="1108710" lvl="2" indent="-342900">
              <a:buSzPct val="150000"/>
            </a:pPr>
            <a:r>
              <a:rPr lang="en-US" sz="2400" dirty="0"/>
              <a:t>Employee exposures - </a:t>
            </a:r>
            <a:r>
              <a:rPr lang="en-US" sz="2400" b="0" i="0" dirty="0">
                <a:solidFill>
                  <a:srgbClr val="484848"/>
                </a:solidFill>
                <a:effectLst/>
                <a:latin typeface="HCo Gotham"/>
              </a:rPr>
              <a:t>With extracurricular activities spread out across empty classrooms, gymnasiums and athletic fields, it’s impossible to monitor every student and staff member all the time.</a:t>
            </a:r>
            <a:endParaRPr lang="en-US" sz="2400" dirty="0"/>
          </a:p>
          <a:p>
            <a:pPr marL="765810" lvl="2" indent="0">
              <a:buSzPct val="150000"/>
              <a:buNone/>
            </a:pPr>
            <a:r>
              <a:rPr lang="en-US" sz="600" dirty="0"/>
              <a:t> </a:t>
            </a:r>
          </a:p>
          <a:p>
            <a:pPr marL="1108710" lvl="2" indent="-342900">
              <a:buSzPct val="150000"/>
            </a:pPr>
            <a:r>
              <a:rPr lang="en-US" sz="2400" dirty="0"/>
              <a:t>Volunteer exposures </a:t>
            </a:r>
          </a:p>
          <a:p>
            <a:pPr marL="1108710" lvl="2" indent="-342900">
              <a:buSzPct val="150000"/>
            </a:pPr>
            <a:endParaRPr lang="en-US" sz="600" dirty="0"/>
          </a:p>
          <a:p>
            <a:pPr marL="1108710" lvl="2" indent="-342900">
              <a:buSzPct val="150000"/>
            </a:pPr>
            <a:r>
              <a:rPr lang="en-US" sz="2400" dirty="0"/>
              <a:t>Vendor exposures </a:t>
            </a:r>
          </a:p>
          <a:p>
            <a:endParaRPr lang="en-US" b="0" i="0" dirty="0">
              <a:solidFill>
                <a:srgbClr val="484848"/>
              </a:solidFill>
              <a:effectLst/>
              <a:latin typeface="HCo Gotham"/>
            </a:endParaRPr>
          </a:p>
          <a:p>
            <a:endParaRPr lang="en-US" b="0" i="0" dirty="0">
              <a:solidFill>
                <a:srgbClr val="484848"/>
              </a:solidFill>
              <a:effectLst/>
              <a:latin typeface="HCo Gotham"/>
            </a:endParaRPr>
          </a:p>
          <a:p>
            <a:endParaRPr lang="en-US" b="0" i="0" dirty="0">
              <a:solidFill>
                <a:srgbClr val="484848"/>
              </a:solidFill>
              <a:effectLst/>
              <a:latin typeface="HCo Gotham"/>
            </a:endParaRPr>
          </a:p>
          <a:p>
            <a:r>
              <a:rPr lang="en-US" b="0" i="0" dirty="0">
                <a:solidFill>
                  <a:srgbClr val="484848"/>
                </a:solidFill>
                <a:effectLst/>
                <a:latin typeface="HCo Gotham"/>
              </a:rPr>
              <a:t>. </a:t>
            </a:r>
          </a:p>
          <a:p>
            <a:endParaRPr lang="en-US" b="0" i="0" dirty="0">
              <a:solidFill>
                <a:srgbClr val="484848"/>
              </a:solidFill>
              <a:effectLst/>
              <a:latin typeface="HCo Gotha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484848"/>
                </a:solidFill>
                <a:effectLst/>
                <a:latin typeface="HCo Gotham"/>
              </a:rPr>
              <a:t>Even the strictest background checks will inevitably fail to catch every bad actor, and they do not address risks posed by other students. </a:t>
            </a:r>
            <a:r>
              <a:rPr lang="en-US" dirty="0"/>
              <a:t>Jessica Lunsford Act</a:t>
            </a:r>
          </a:p>
          <a:p>
            <a:endParaRPr lang="en-US" b="0" i="0" dirty="0">
              <a:solidFill>
                <a:srgbClr val="484848"/>
              </a:solidFill>
              <a:effectLst/>
              <a:latin typeface="HCo Gotham"/>
            </a:endParaRPr>
          </a:p>
          <a:p>
            <a:endParaRPr lang="en-US" dirty="0"/>
          </a:p>
          <a:p>
            <a:r>
              <a:rPr lang="en-US" dirty="0"/>
              <a:t>Does your school have a social media policy?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and more of these types of claims are starting with teachers communicating directly with students on social media. It’s uncertain whether the pandemic has increased or decreased the number of abuse incidents. But at-home learning planted the seeds for future abuse as it established the normalcy of online relationships.</a:t>
            </a:r>
          </a:p>
          <a:p>
            <a:endParaRPr lang="en-US" dirty="0"/>
          </a:p>
          <a:p>
            <a:r>
              <a:rPr lang="en-US" dirty="0"/>
              <a:t>Failure to exercise sufficient care in the selection of staff</a:t>
            </a:r>
          </a:p>
          <a:p>
            <a:r>
              <a:rPr lang="en-US" dirty="0"/>
              <a:t>Failure to properly supervise the abuser</a:t>
            </a:r>
          </a:p>
          <a:p>
            <a:r>
              <a:rPr lang="en-US" dirty="0"/>
              <a:t>The school allowed the abuser to continue working with children after abuse was suspected</a:t>
            </a:r>
          </a:p>
          <a:p>
            <a:endParaRPr lang="en-US" dirty="0"/>
          </a:p>
          <a:p>
            <a:r>
              <a:rPr lang="en-US" b="0" i="0" dirty="0">
                <a:solidFill>
                  <a:srgbClr val="484848"/>
                </a:solidFill>
                <a:effectLst/>
                <a:latin typeface="HCo Gotham"/>
              </a:rPr>
              <a:t>It’s a combination of three things: increasing sentiment that favors individual plaintiffs over organizations, the way plaintiff’s attorneys capitalize on that sentiment and play to jurors’ emotions, and the desensitization to large monetary figures. Together, this is leading to higher settlement or verdict values that we would not have seen previously.</a:t>
            </a:r>
          </a:p>
          <a:p>
            <a:endParaRPr lang="en-US" b="0" i="0" dirty="0">
              <a:solidFill>
                <a:srgbClr val="484848"/>
              </a:solidFill>
              <a:effectLst/>
              <a:latin typeface="HCo Gotham"/>
            </a:endParaRPr>
          </a:p>
          <a:p>
            <a:r>
              <a:rPr lang="en-US" b="0" i="0" dirty="0">
                <a:solidFill>
                  <a:srgbClr val="484848"/>
                </a:solidFill>
                <a:effectLst/>
                <a:latin typeface="HCo Gotham"/>
              </a:rPr>
              <a:t>n 2019, a grade school softball player was awarded $1.1 million after she was hit in the head by a bat during a practice when the students were not wearing helmets. The lawsuit argued that her New York school district failed to provide training for coaches and to implement policies for coach-to-student ratios that would have ensured proper supervision.</a:t>
            </a:r>
            <a:r>
              <a:rPr lang="en-US" b="0" i="0" baseline="30000" dirty="0">
                <a:solidFill>
                  <a:srgbClr val="484848"/>
                </a:solidFill>
                <a:effectLst/>
                <a:latin typeface="Arial" panose="020B0604020202020204" pitchFamily="34" charset="0"/>
              </a:rPr>
              <a:t>2</a:t>
            </a:r>
            <a:endParaRPr lang="en-US" dirty="0"/>
          </a:p>
          <a:p>
            <a:endParaRPr lang="en-US" dirty="0"/>
          </a:p>
          <a:p>
            <a:r>
              <a:rPr lang="en-US" dirty="0"/>
              <a:t>Vendor claim – Swim instructor? </a:t>
            </a:r>
          </a:p>
          <a:p>
            <a:endParaRPr lang="en-US" dirty="0"/>
          </a:p>
          <a:p>
            <a:r>
              <a:rPr lang="en-US" dirty="0"/>
              <a:t>Substitutes</a:t>
            </a:r>
          </a:p>
        </p:txBody>
      </p:sp>
      <p:sp>
        <p:nvSpPr>
          <p:cNvPr id="4" name="Slide Number Placeholder 3"/>
          <p:cNvSpPr>
            <a:spLocks noGrp="1"/>
          </p:cNvSpPr>
          <p:nvPr>
            <p:ph type="sldNum" sz="quarter" idx="5"/>
          </p:nvPr>
        </p:nvSpPr>
        <p:spPr/>
        <p:txBody>
          <a:bodyPr/>
          <a:lstStyle/>
          <a:p>
            <a:fld id="{C1C22DBE-28D8-43C4-B5F7-ED6891B0C85F}" type="slidenum">
              <a:rPr lang="en-US" smtClean="0"/>
              <a:t>8</a:t>
            </a:fld>
            <a:endParaRPr lang="en-US"/>
          </a:p>
        </p:txBody>
      </p:sp>
    </p:spTree>
    <p:extLst>
      <p:ext uri="{BB962C8B-B14F-4D97-AF65-F5344CB8AC3E}">
        <p14:creationId xmlns:p14="http://schemas.microsoft.com/office/powerpoint/2010/main" val="3043990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Some GL policies like the one we offer through FIA, includes Medical Payments Coverage or “</a:t>
            </a:r>
            <a:r>
              <a:rPr lang="en-US" dirty="0" err="1"/>
              <a:t>MedPay</a:t>
            </a:r>
            <a:r>
              <a:rPr lang="en-US" dirty="0"/>
              <a:t>” which is a great way prevent a ripple from becoming a wave. </a:t>
            </a:r>
          </a:p>
          <a:p>
            <a:endParaRPr lang="en-US" dirty="0"/>
          </a:p>
          <a:p>
            <a:r>
              <a:rPr lang="en-US" dirty="0"/>
              <a:t>Quite often, a </a:t>
            </a:r>
            <a:r>
              <a:rPr lang="en-US" dirty="0" err="1"/>
              <a:t>plantiff</a:t>
            </a:r>
            <a:r>
              <a:rPr lang="en-US" dirty="0"/>
              <a:t> may sue simply because they feel like no one cares or they are being ignored. By getting involved early on and making some limited funds available for their out-of-pocket expenses, it helps to address their concerns and may prevent them from seeking an attorney. </a:t>
            </a:r>
          </a:p>
          <a:p>
            <a:endParaRPr lang="en-US" dirty="0"/>
          </a:p>
          <a:p>
            <a:r>
              <a:rPr lang="en-US" dirty="0"/>
              <a:t>It’s also important to have an SOP for incident reporting, i.e. </a:t>
            </a:r>
            <a:r>
              <a:rPr lang="en-US" dirty="0" err="1"/>
              <a:t>desigating</a:t>
            </a:r>
            <a:r>
              <a:rPr lang="en-US" dirty="0"/>
              <a:t> an “incident captain” such as a school nurse or administrator who will communicate to the parent/guardian. This person would be guided by best practices including, not admitting fault, diagnosing an injury, and have familiarity with the school’s options.</a:t>
            </a:r>
          </a:p>
        </p:txBody>
      </p:sp>
      <p:sp>
        <p:nvSpPr>
          <p:cNvPr id="4" name="Slide Number Placeholder 3"/>
          <p:cNvSpPr>
            <a:spLocks noGrp="1"/>
          </p:cNvSpPr>
          <p:nvPr>
            <p:ph type="sldNum" sz="quarter" idx="5"/>
          </p:nvPr>
        </p:nvSpPr>
        <p:spPr/>
        <p:txBody>
          <a:bodyPr/>
          <a:lstStyle/>
          <a:p>
            <a:fld id="{C1C22DBE-28D8-43C4-B5F7-ED6891B0C85F}" type="slidenum">
              <a:rPr lang="en-US" smtClean="0"/>
              <a:t>9</a:t>
            </a:fld>
            <a:endParaRPr lang="en-US"/>
          </a:p>
        </p:txBody>
      </p:sp>
    </p:spTree>
    <p:extLst>
      <p:ext uri="{BB962C8B-B14F-4D97-AF65-F5344CB8AC3E}">
        <p14:creationId xmlns:p14="http://schemas.microsoft.com/office/powerpoint/2010/main" val="18071850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ray Circle Text">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523A7ED-7DE4-45A0-B760-18D134D30FD2}"/>
              </a:ext>
            </a:extLst>
          </p:cNvPr>
          <p:cNvSpPr/>
          <p:nvPr userDrawn="1"/>
        </p:nvSpPr>
        <p:spPr>
          <a:xfrm flipV="1">
            <a:off x="29232" y="6062446"/>
            <a:ext cx="11748240" cy="633500"/>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E4A9D69-3FC0-497D-9BA4-444179C2DB3D}"/>
              </a:ext>
            </a:extLst>
          </p:cNvPr>
          <p:cNvSpPr>
            <a:spLocks noGrp="1"/>
          </p:cNvSpPr>
          <p:nvPr>
            <p:ph type="ftr" sz="quarter" idx="11"/>
          </p:nvPr>
        </p:nvSpPr>
        <p:spPr>
          <a:xfrm>
            <a:off x="1596571" y="6443434"/>
            <a:ext cx="9042400" cy="365125"/>
          </a:xfrm>
        </p:spPr>
        <p:txBody>
          <a:bodyPr/>
          <a:lstStyle>
            <a:lvl1pPr algn="l">
              <a:defRPr/>
            </a:lvl1pPr>
          </a:lstStyle>
          <a:p>
            <a:pPr algn="l"/>
            <a:endParaRPr lang="en-US"/>
          </a:p>
        </p:txBody>
      </p:sp>
      <p:sp>
        <p:nvSpPr>
          <p:cNvPr id="5" name="Slide Number Placeholder 4">
            <a:extLst>
              <a:ext uri="{FF2B5EF4-FFF2-40B4-BE49-F238E27FC236}">
                <a16:creationId xmlns:a16="http://schemas.microsoft.com/office/drawing/2014/main" id="{FE9B3166-25B4-4B65-BD11-CFD1D0D6C384}"/>
              </a:ext>
            </a:extLst>
          </p:cNvPr>
          <p:cNvSpPr>
            <a:spLocks noGrp="1"/>
          </p:cNvSpPr>
          <p:nvPr>
            <p:ph type="sldNum" sz="quarter" idx="12"/>
          </p:nvPr>
        </p:nvSpPr>
        <p:spPr>
          <a:xfrm>
            <a:off x="10769600" y="6379196"/>
            <a:ext cx="1007872" cy="365125"/>
          </a:xfrm>
        </p:spPr>
        <p:txBody>
          <a:bodyPr/>
          <a:lstStyle/>
          <a:p>
            <a:fld id="{A27985AC-0A8C-4717-8852-328FC4CDCC89}" type="slidenum">
              <a:rPr lang="en-US" smtClean="0"/>
              <a:t>‹#›</a:t>
            </a:fld>
            <a:endParaRPr lang="en-US"/>
          </a:p>
        </p:txBody>
      </p:sp>
      <p:pic>
        <p:nvPicPr>
          <p:cNvPr id="9" name="Picture 8">
            <a:extLst>
              <a:ext uri="{FF2B5EF4-FFF2-40B4-BE49-F238E27FC236}">
                <a16:creationId xmlns:a16="http://schemas.microsoft.com/office/drawing/2014/main" id="{2E6CA330-3310-440E-A0AC-70982D4A1646}"/>
              </a:ext>
            </a:extLst>
          </p:cNvPr>
          <p:cNvPicPr>
            <a:picLocks noChangeAspect="1"/>
          </p:cNvPicPr>
          <p:nvPr userDrawn="1"/>
        </p:nvPicPr>
        <p:blipFill rotWithShape="1">
          <a:blip r:embed="rId2"/>
          <a:srcRect r="64156" b="17579"/>
          <a:stretch/>
        </p:blipFill>
        <p:spPr>
          <a:xfrm>
            <a:off x="11191658" y="144956"/>
            <a:ext cx="585814" cy="751156"/>
          </a:xfrm>
          <a:prstGeom prst="rect">
            <a:avLst/>
          </a:prstGeom>
        </p:spPr>
      </p:pic>
      <p:sp>
        <p:nvSpPr>
          <p:cNvPr id="11" name="Rectangle 9">
            <a:extLst>
              <a:ext uri="{FF2B5EF4-FFF2-40B4-BE49-F238E27FC236}">
                <a16:creationId xmlns:a16="http://schemas.microsoft.com/office/drawing/2014/main" id="{3BA8AC38-1F54-46A1-BC47-8F0446528F80}"/>
              </a:ext>
            </a:extLst>
          </p:cNvPr>
          <p:cNvSpPr/>
          <p:nvPr userDrawn="1"/>
        </p:nvSpPr>
        <p:spPr>
          <a:xfrm rot="457514" flipH="1">
            <a:off x="36093" y="105311"/>
            <a:ext cx="11452044" cy="1138084"/>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40DCF46-ADE7-462D-8F40-342F21F3E4BA}"/>
              </a:ext>
            </a:extLst>
          </p:cNvPr>
          <p:cNvSpPr>
            <a:spLocks noGrp="1"/>
          </p:cNvSpPr>
          <p:nvPr>
            <p:ph type="title"/>
          </p:nvPr>
        </p:nvSpPr>
        <p:spPr>
          <a:xfrm>
            <a:off x="838200" y="128651"/>
            <a:ext cx="10353458" cy="685165"/>
          </a:xfrm>
        </p:spPr>
        <p:txBody>
          <a:bodyPr anchor="ctr"/>
          <a:lstStyle>
            <a:lvl1pPr algn="r">
              <a:defRPr sz="3600"/>
            </a:lvl1pPr>
          </a:lstStyle>
          <a:p>
            <a:r>
              <a:rPr lang="en-US" dirty="0"/>
              <a:t>Click to edit Master title style</a:t>
            </a:r>
          </a:p>
        </p:txBody>
      </p:sp>
      <p:sp>
        <p:nvSpPr>
          <p:cNvPr id="2" name="Chord 1">
            <a:extLst>
              <a:ext uri="{FF2B5EF4-FFF2-40B4-BE49-F238E27FC236}">
                <a16:creationId xmlns:a16="http://schemas.microsoft.com/office/drawing/2014/main" id="{52EB2082-057C-40AD-B692-9ED768991E31}"/>
              </a:ext>
            </a:extLst>
          </p:cNvPr>
          <p:cNvSpPr/>
          <p:nvPr userDrawn="1"/>
        </p:nvSpPr>
        <p:spPr>
          <a:xfrm rot="12080057">
            <a:off x="-1350835" y="675984"/>
            <a:ext cx="4789714" cy="5699589"/>
          </a:xfrm>
          <a:prstGeom prst="chord">
            <a:avLst/>
          </a:prstGeom>
          <a:solidFill>
            <a:schemeClr val="bg1">
              <a:lumMod val="6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B55CCC4-F0EE-4F3D-93BA-75B9075A2E39}"/>
              </a:ext>
            </a:extLst>
          </p:cNvPr>
          <p:cNvSpPr>
            <a:spLocks noGrp="1"/>
          </p:cNvSpPr>
          <p:nvPr>
            <p:ph idx="1"/>
          </p:nvPr>
        </p:nvSpPr>
        <p:spPr>
          <a:xfrm>
            <a:off x="3664421" y="1194804"/>
            <a:ext cx="8113051" cy="482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2C69F0F8-785F-42FD-A7B2-4C32D0FC539F}"/>
              </a:ext>
            </a:extLst>
          </p:cNvPr>
          <p:cNvSpPr>
            <a:spLocks noGrp="1"/>
          </p:cNvSpPr>
          <p:nvPr>
            <p:ph idx="13"/>
          </p:nvPr>
        </p:nvSpPr>
        <p:spPr>
          <a:xfrm>
            <a:off x="29233" y="1216799"/>
            <a:ext cx="2699454" cy="4823651"/>
          </a:xfrm>
        </p:spPr>
        <p:txBody>
          <a:bodyPr anchor="ctr"/>
          <a:lstStyle>
            <a:lvl1pPr algn="ctr">
              <a:buFontTx/>
              <a:buNone/>
              <a:defRPr/>
            </a:lvl1pPr>
          </a:lstStyle>
          <a:p>
            <a:pPr lvl="0"/>
            <a:r>
              <a:rPr lang="en-US" dirty="0"/>
              <a:t>Click to edit Master text styles</a:t>
            </a:r>
          </a:p>
        </p:txBody>
      </p:sp>
    </p:spTree>
    <p:extLst>
      <p:ext uri="{BB962C8B-B14F-4D97-AF65-F5344CB8AC3E}">
        <p14:creationId xmlns:p14="http://schemas.microsoft.com/office/powerpoint/2010/main" val="267268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673D5D-24EE-4FE8-9253-268E6CA4C7E7}"/>
              </a:ext>
            </a:extLst>
          </p:cNvPr>
          <p:cNvSpPr>
            <a:spLocks noGrp="1"/>
          </p:cNvSpPr>
          <p:nvPr>
            <p:ph type="dt" sz="half" idx="10"/>
          </p:nvPr>
        </p:nvSpPr>
        <p:spPr/>
        <p:txBody>
          <a:bodyPr/>
          <a:lstStyle/>
          <a:p>
            <a:fld id="{94AD312A-CDB6-45BE-8F80-4DFFBD65F726}" type="datetimeFigureOut">
              <a:rPr lang="en-US" smtClean="0"/>
              <a:t>10/18/2022</a:t>
            </a:fld>
            <a:endParaRPr lang="en-US"/>
          </a:p>
        </p:txBody>
      </p:sp>
      <p:sp>
        <p:nvSpPr>
          <p:cNvPr id="3" name="Footer Placeholder 2">
            <a:extLst>
              <a:ext uri="{FF2B5EF4-FFF2-40B4-BE49-F238E27FC236}">
                <a16:creationId xmlns:a16="http://schemas.microsoft.com/office/drawing/2014/main" id="{995BF42E-9D0B-45DB-A9BF-156DA3783F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A3151C-1512-4902-81C1-5E0C42071697}"/>
              </a:ext>
            </a:extLst>
          </p:cNvPr>
          <p:cNvSpPr>
            <a:spLocks noGrp="1"/>
          </p:cNvSpPr>
          <p:nvPr>
            <p:ph type="sldNum" sz="quarter" idx="12"/>
          </p:nvPr>
        </p:nvSpPr>
        <p:spPr/>
        <p:txBody>
          <a:bodyPr/>
          <a:lstStyle/>
          <a:p>
            <a:fld id="{A27985AC-0A8C-4717-8852-328FC4CDCC89}" type="slidenum">
              <a:rPr lang="en-US" smtClean="0"/>
              <a:t>‹#›</a:t>
            </a:fld>
            <a:endParaRPr lang="en-US"/>
          </a:p>
        </p:txBody>
      </p:sp>
    </p:spTree>
    <p:extLst>
      <p:ext uri="{BB962C8B-B14F-4D97-AF65-F5344CB8AC3E}">
        <p14:creationId xmlns:p14="http://schemas.microsoft.com/office/powerpoint/2010/main" val="1541361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523A7ED-7DE4-45A0-B760-18D134D30FD2}"/>
              </a:ext>
            </a:extLst>
          </p:cNvPr>
          <p:cNvSpPr/>
          <p:nvPr userDrawn="1"/>
        </p:nvSpPr>
        <p:spPr>
          <a:xfrm flipV="1">
            <a:off x="29232" y="6062446"/>
            <a:ext cx="11748240" cy="633500"/>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E4A9D69-3FC0-497D-9BA4-444179C2DB3D}"/>
              </a:ext>
            </a:extLst>
          </p:cNvPr>
          <p:cNvSpPr>
            <a:spLocks noGrp="1"/>
          </p:cNvSpPr>
          <p:nvPr>
            <p:ph type="ftr" sz="quarter" idx="11"/>
          </p:nvPr>
        </p:nvSpPr>
        <p:spPr>
          <a:xfrm>
            <a:off x="1596571" y="6443434"/>
            <a:ext cx="9042400" cy="365125"/>
          </a:xfrm>
        </p:spPr>
        <p:txBody>
          <a:bodyPr/>
          <a:lstStyle>
            <a:lvl1pPr algn="l">
              <a:defRPr/>
            </a:lvl1pPr>
          </a:lstStyle>
          <a:p>
            <a:pPr algn="l"/>
            <a:endParaRPr lang="en-US"/>
          </a:p>
        </p:txBody>
      </p:sp>
      <p:sp>
        <p:nvSpPr>
          <p:cNvPr id="5" name="Slide Number Placeholder 4">
            <a:extLst>
              <a:ext uri="{FF2B5EF4-FFF2-40B4-BE49-F238E27FC236}">
                <a16:creationId xmlns:a16="http://schemas.microsoft.com/office/drawing/2014/main" id="{FE9B3166-25B4-4B65-BD11-CFD1D0D6C384}"/>
              </a:ext>
            </a:extLst>
          </p:cNvPr>
          <p:cNvSpPr>
            <a:spLocks noGrp="1"/>
          </p:cNvSpPr>
          <p:nvPr>
            <p:ph type="sldNum" sz="quarter" idx="12"/>
          </p:nvPr>
        </p:nvSpPr>
        <p:spPr>
          <a:xfrm>
            <a:off x="10769600" y="6379196"/>
            <a:ext cx="1007872" cy="365125"/>
          </a:xfrm>
        </p:spPr>
        <p:txBody>
          <a:bodyPr/>
          <a:lstStyle/>
          <a:p>
            <a:fld id="{A27985AC-0A8C-4717-8852-328FC4CDCC89}" type="slidenum">
              <a:rPr lang="en-US" smtClean="0"/>
              <a:t>‹#›</a:t>
            </a:fld>
            <a:endParaRPr lang="en-US"/>
          </a:p>
        </p:txBody>
      </p:sp>
      <p:pic>
        <p:nvPicPr>
          <p:cNvPr id="9" name="Picture 8">
            <a:extLst>
              <a:ext uri="{FF2B5EF4-FFF2-40B4-BE49-F238E27FC236}">
                <a16:creationId xmlns:a16="http://schemas.microsoft.com/office/drawing/2014/main" id="{2E6CA330-3310-440E-A0AC-70982D4A1646}"/>
              </a:ext>
            </a:extLst>
          </p:cNvPr>
          <p:cNvPicPr>
            <a:picLocks noChangeAspect="1"/>
          </p:cNvPicPr>
          <p:nvPr userDrawn="1"/>
        </p:nvPicPr>
        <p:blipFill rotWithShape="1">
          <a:blip r:embed="rId2"/>
          <a:srcRect r="64156" b="17579"/>
          <a:stretch/>
        </p:blipFill>
        <p:spPr>
          <a:xfrm>
            <a:off x="11191658" y="144956"/>
            <a:ext cx="585814" cy="751156"/>
          </a:xfrm>
          <a:prstGeom prst="rect">
            <a:avLst/>
          </a:prstGeom>
        </p:spPr>
      </p:pic>
      <p:sp>
        <p:nvSpPr>
          <p:cNvPr id="11" name="Rectangle 9">
            <a:extLst>
              <a:ext uri="{FF2B5EF4-FFF2-40B4-BE49-F238E27FC236}">
                <a16:creationId xmlns:a16="http://schemas.microsoft.com/office/drawing/2014/main" id="{3BA8AC38-1F54-46A1-BC47-8F0446528F80}"/>
              </a:ext>
            </a:extLst>
          </p:cNvPr>
          <p:cNvSpPr/>
          <p:nvPr userDrawn="1"/>
        </p:nvSpPr>
        <p:spPr>
          <a:xfrm rot="457514" flipH="1">
            <a:off x="36093" y="105311"/>
            <a:ext cx="11452044" cy="1138084"/>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40DCF46-ADE7-462D-8F40-342F21F3E4BA}"/>
              </a:ext>
            </a:extLst>
          </p:cNvPr>
          <p:cNvSpPr>
            <a:spLocks noGrp="1"/>
          </p:cNvSpPr>
          <p:nvPr>
            <p:ph type="title"/>
          </p:nvPr>
        </p:nvSpPr>
        <p:spPr>
          <a:xfrm>
            <a:off x="838200" y="128651"/>
            <a:ext cx="10353458" cy="685165"/>
          </a:xfrm>
        </p:spPr>
        <p:txBody>
          <a:bodyPr anchor="ctr"/>
          <a:lstStyle>
            <a:lvl1pPr algn="r">
              <a:defRPr sz="3600"/>
            </a:lvl1pPr>
          </a:lstStyle>
          <a:p>
            <a:r>
              <a:rPr lang="en-US" dirty="0"/>
              <a:t>Click to edit Master title style</a:t>
            </a:r>
          </a:p>
        </p:txBody>
      </p:sp>
      <p:sp>
        <p:nvSpPr>
          <p:cNvPr id="2" name="Chord 1">
            <a:extLst>
              <a:ext uri="{FF2B5EF4-FFF2-40B4-BE49-F238E27FC236}">
                <a16:creationId xmlns:a16="http://schemas.microsoft.com/office/drawing/2014/main" id="{52EB2082-057C-40AD-B692-9ED768991E31}"/>
              </a:ext>
            </a:extLst>
          </p:cNvPr>
          <p:cNvSpPr/>
          <p:nvPr userDrawn="1"/>
        </p:nvSpPr>
        <p:spPr>
          <a:xfrm rot="12080057">
            <a:off x="-1350835" y="675984"/>
            <a:ext cx="4789714" cy="5699589"/>
          </a:xfrm>
          <a:prstGeom prst="chord">
            <a:avLst/>
          </a:prstGeom>
          <a:solidFill>
            <a:schemeClr val="bg1">
              <a:lumMod val="65000"/>
              <a:alpha val="3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a:extLst>
              <a:ext uri="{FF2B5EF4-FFF2-40B4-BE49-F238E27FC236}">
                <a16:creationId xmlns:a16="http://schemas.microsoft.com/office/drawing/2014/main" id="{BB55CCC4-F0EE-4F3D-93BA-75B9075A2E39}"/>
              </a:ext>
            </a:extLst>
          </p:cNvPr>
          <p:cNvSpPr>
            <a:spLocks noGrp="1"/>
          </p:cNvSpPr>
          <p:nvPr>
            <p:ph idx="1"/>
          </p:nvPr>
        </p:nvSpPr>
        <p:spPr>
          <a:xfrm>
            <a:off x="3664421" y="1194804"/>
            <a:ext cx="8113051" cy="482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2C69F0F8-785F-42FD-A7B2-4C32D0FC539F}"/>
              </a:ext>
            </a:extLst>
          </p:cNvPr>
          <p:cNvSpPr>
            <a:spLocks noGrp="1"/>
          </p:cNvSpPr>
          <p:nvPr>
            <p:ph idx="13"/>
          </p:nvPr>
        </p:nvSpPr>
        <p:spPr>
          <a:xfrm>
            <a:off x="29233" y="1216799"/>
            <a:ext cx="2699454" cy="4823651"/>
          </a:xfrm>
        </p:spPr>
        <p:txBody>
          <a:bodyPr anchor="ctr"/>
          <a:lstStyle>
            <a:lvl1pPr algn="ctr">
              <a:buFontTx/>
              <a:buNone/>
              <a:defRPr/>
            </a:lvl1pPr>
          </a:lstStyle>
          <a:p>
            <a:pPr lvl="0"/>
            <a:r>
              <a:rPr lang="en-US" dirty="0"/>
              <a:t>Click to edit Master text styles</a:t>
            </a:r>
          </a:p>
        </p:txBody>
      </p:sp>
    </p:spTree>
    <p:extLst>
      <p:ext uri="{BB962C8B-B14F-4D97-AF65-F5344CB8AC3E}">
        <p14:creationId xmlns:p14="http://schemas.microsoft.com/office/powerpoint/2010/main" val="5270902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55167-78C1-4116-85FC-AB3AE5FBBA36}"/>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A39E2EEF-40C6-4140-BFED-71CC092C6C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12F4F3-8833-4A83-BCB8-1C036F6984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38E51C-1203-4648-89F8-8BE6219D876A}"/>
              </a:ext>
            </a:extLst>
          </p:cNvPr>
          <p:cNvSpPr>
            <a:spLocks noGrp="1"/>
          </p:cNvSpPr>
          <p:nvPr>
            <p:ph type="dt" sz="half" idx="10"/>
          </p:nvPr>
        </p:nvSpPr>
        <p:spPr/>
        <p:txBody>
          <a:bodyPr/>
          <a:lstStyle/>
          <a:p>
            <a:fld id="{94AD312A-CDB6-45BE-8F80-4DFFBD65F726}" type="datetimeFigureOut">
              <a:rPr lang="en-US" smtClean="0"/>
              <a:t>10/18/2022</a:t>
            </a:fld>
            <a:endParaRPr lang="en-US"/>
          </a:p>
        </p:txBody>
      </p:sp>
      <p:sp>
        <p:nvSpPr>
          <p:cNvPr id="6" name="Footer Placeholder 5">
            <a:extLst>
              <a:ext uri="{FF2B5EF4-FFF2-40B4-BE49-F238E27FC236}">
                <a16:creationId xmlns:a16="http://schemas.microsoft.com/office/drawing/2014/main" id="{1B05ABB5-A447-4B77-9F81-27CA1B3488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D413F7-6286-4600-9312-C077D0B1C589}"/>
              </a:ext>
            </a:extLst>
          </p:cNvPr>
          <p:cNvSpPr>
            <a:spLocks noGrp="1"/>
          </p:cNvSpPr>
          <p:nvPr>
            <p:ph type="sldNum" sz="quarter" idx="12"/>
          </p:nvPr>
        </p:nvSpPr>
        <p:spPr/>
        <p:txBody>
          <a:bodyPr/>
          <a:lstStyle/>
          <a:p>
            <a:fld id="{A27985AC-0A8C-4717-8852-328FC4CDCC89}" type="slidenum">
              <a:rPr lang="en-US" smtClean="0"/>
              <a:t>‹#›</a:t>
            </a:fld>
            <a:endParaRPr lang="en-US"/>
          </a:p>
        </p:txBody>
      </p:sp>
      <p:pic>
        <p:nvPicPr>
          <p:cNvPr id="11" name="Picture 10">
            <a:extLst>
              <a:ext uri="{FF2B5EF4-FFF2-40B4-BE49-F238E27FC236}">
                <a16:creationId xmlns:a16="http://schemas.microsoft.com/office/drawing/2014/main" id="{A029F4D1-E8D9-4198-9721-8F56DA0E9161}"/>
              </a:ext>
            </a:extLst>
          </p:cNvPr>
          <p:cNvPicPr>
            <a:picLocks noChangeAspect="1"/>
          </p:cNvPicPr>
          <p:nvPr userDrawn="1"/>
        </p:nvPicPr>
        <p:blipFill>
          <a:blip r:embed="rId2"/>
          <a:stretch>
            <a:fillRect/>
          </a:stretch>
        </p:blipFill>
        <p:spPr>
          <a:xfrm>
            <a:off x="146887" y="0"/>
            <a:ext cx="11760203" cy="6620830"/>
          </a:xfrm>
          <a:prstGeom prst="rect">
            <a:avLst/>
          </a:prstGeom>
        </p:spPr>
      </p:pic>
    </p:spTree>
    <p:extLst>
      <p:ext uri="{BB962C8B-B14F-4D97-AF65-F5344CB8AC3E}">
        <p14:creationId xmlns:p14="http://schemas.microsoft.com/office/powerpoint/2010/main" val="619233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B24BE-CD89-4FB1-96C9-89247309E5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47E9FC-109A-4BEB-B2DD-86D872CE2773}"/>
              </a:ext>
            </a:extLst>
          </p:cNvPr>
          <p:cNvSpPr>
            <a:spLocks noGrp="1"/>
          </p:cNvSpPr>
          <p:nvPr>
            <p:ph type="pic" idx="1"/>
          </p:nvPr>
        </p:nvSpPr>
        <p:spPr>
          <a:xfrm>
            <a:off x="5180012" y="1239044"/>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CA3635-6952-4380-B18B-150357A227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a:extLst>
              <a:ext uri="{FF2B5EF4-FFF2-40B4-BE49-F238E27FC236}">
                <a16:creationId xmlns:a16="http://schemas.microsoft.com/office/drawing/2014/main" id="{DB0390C2-3FB6-4C4D-9D0B-DEF9BAE78883}"/>
              </a:ext>
            </a:extLst>
          </p:cNvPr>
          <p:cNvPicPr>
            <a:picLocks noChangeAspect="1"/>
          </p:cNvPicPr>
          <p:nvPr userDrawn="1"/>
        </p:nvPicPr>
        <p:blipFill>
          <a:blip r:embed="rId2"/>
          <a:stretch>
            <a:fillRect/>
          </a:stretch>
        </p:blipFill>
        <p:spPr>
          <a:xfrm>
            <a:off x="215898" y="118585"/>
            <a:ext cx="11760203" cy="6620830"/>
          </a:xfrm>
          <a:prstGeom prst="rect">
            <a:avLst/>
          </a:prstGeom>
        </p:spPr>
      </p:pic>
    </p:spTree>
    <p:extLst>
      <p:ext uri="{BB962C8B-B14F-4D97-AF65-F5344CB8AC3E}">
        <p14:creationId xmlns:p14="http://schemas.microsoft.com/office/powerpoint/2010/main" val="27279014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4BF1-672F-4C28-AE62-D04679739F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45A264-6CA1-43CD-A148-9386BE960E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2B387-CB93-4933-A6CA-42FEE1F45D1F}"/>
              </a:ext>
            </a:extLst>
          </p:cNvPr>
          <p:cNvSpPr>
            <a:spLocks noGrp="1"/>
          </p:cNvSpPr>
          <p:nvPr>
            <p:ph type="dt" sz="half" idx="10"/>
          </p:nvPr>
        </p:nvSpPr>
        <p:spPr/>
        <p:txBody>
          <a:bodyPr/>
          <a:lstStyle/>
          <a:p>
            <a:fld id="{94AD312A-CDB6-45BE-8F80-4DFFBD65F726}" type="datetimeFigureOut">
              <a:rPr lang="en-US" smtClean="0"/>
              <a:t>10/18/2022</a:t>
            </a:fld>
            <a:endParaRPr lang="en-US"/>
          </a:p>
        </p:txBody>
      </p:sp>
      <p:sp>
        <p:nvSpPr>
          <p:cNvPr id="5" name="Footer Placeholder 4">
            <a:extLst>
              <a:ext uri="{FF2B5EF4-FFF2-40B4-BE49-F238E27FC236}">
                <a16:creationId xmlns:a16="http://schemas.microsoft.com/office/drawing/2014/main" id="{2AE8FCED-C0F8-41CF-8D63-7CC6484086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55DF26-86E0-4C19-B50A-838C80ECC8CE}"/>
              </a:ext>
            </a:extLst>
          </p:cNvPr>
          <p:cNvSpPr>
            <a:spLocks noGrp="1"/>
          </p:cNvSpPr>
          <p:nvPr>
            <p:ph type="sldNum" sz="quarter" idx="12"/>
          </p:nvPr>
        </p:nvSpPr>
        <p:spPr/>
        <p:txBody>
          <a:bodyPr/>
          <a:lstStyle/>
          <a:p>
            <a:fld id="{A27985AC-0A8C-4717-8852-328FC4CDCC89}" type="slidenum">
              <a:rPr lang="en-US" smtClean="0"/>
              <a:t>‹#›</a:t>
            </a:fld>
            <a:endParaRPr lang="en-US"/>
          </a:p>
        </p:txBody>
      </p:sp>
    </p:spTree>
    <p:extLst>
      <p:ext uri="{BB962C8B-B14F-4D97-AF65-F5344CB8AC3E}">
        <p14:creationId xmlns:p14="http://schemas.microsoft.com/office/powerpoint/2010/main" val="30331869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5FD72EA-9F5C-43A4-AF48-FCF892D04C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88D4F1F-24AA-4A29-8821-2B3461375C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7530DB-7146-4A39-8283-7CB699E3823B}"/>
              </a:ext>
            </a:extLst>
          </p:cNvPr>
          <p:cNvSpPr>
            <a:spLocks noGrp="1"/>
          </p:cNvSpPr>
          <p:nvPr>
            <p:ph type="dt" sz="half" idx="10"/>
          </p:nvPr>
        </p:nvSpPr>
        <p:spPr/>
        <p:txBody>
          <a:bodyPr/>
          <a:lstStyle/>
          <a:p>
            <a:fld id="{94AD312A-CDB6-45BE-8F80-4DFFBD65F726}" type="datetimeFigureOut">
              <a:rPr lang="en-US" smtClean="0"/>
              <a:t>10/18/2022</a:t>
            </a:fld>
            <a:endParaRPr lang="en-US"/>
          </a:p>
        </p:txBody>
      </p:sp>
      <p:sp>
        <p:nvSpPr>
          <p:cNvPr id="5" name="Footer Placeholder 4">
            <a:extLst>
              <a:ext uri="{FF2B5EF4-FFF2-40B4-BE49-F238E27FC236}">
                <a16:creationId xmlns:a16="http://schemas.microsoft.com/office/drawing/2014/main" id="{A6AB47A5-A0F0-41C6-8890-F59C2B46C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27F5-5C55-4A19-9E6C-678270C34320}"/>
              </a:ext>
            </a:extLst>
          </p:cNvPr>
          <p:cNvSpPr>
            <a:spLocks noGrp="1"/>
          </p:cNvSpPr>
          <p:nvPr>
            <p:ph type="sldNum" sz="quarter" idx="12"/>
          </p:nvPr>
        </p:nvSpPr>
        <p:spPr/>
        <p:txBody>
          <a:bodyPr/>
          <a:lstStyle/>
          <a:p>
            <a:fld id="{A27985AC-0A8C-4717-8852-328FC4CDCC89}" type="slidenum">
              <a:rPr lang="en-US" smtClean="0"/>
              <a:t>‹#›</a:t>
            </a:fld>
            <a:endParaRPr lang="en-US"/>
          </a:p>
        </p:txBody>
      </p:sp>
    </p:spTree>
    <p:extLst>
      <p:ext uri="{BB962C8B-B14F-4D97-AF65-F5344CB8AC3E}">
        <p14:creationId xmlns:p14="http://schemas.microsoft.com/office/powerpoint/2010/main" val="3181530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70EFE9B4-2FD4-4C33-9C9F-0DAD056FD95E}"/>
              </a:ext>
            </a:extLst>
          </p:cNvPr>
          <p:cNvSpPr/>
          <p:nvPr userDrawn="1"/>
        </p:nvSpPr>
        <p:spPr>
          <a:xfrm flipV="1">
            <a:off x="29232" y="6062446"/>
            <a:ext cx="11748240" cy="633500"/>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FA5E0E-802D-484F-AA36-C5CDBE941F53}"/>
              </a:ext>
            </a:extLst>
          </p:cNvPr>
          <p:cNvSpPr>
            <a:spLocks noGrp="1"/>
          </p:cNvSpPr>
          <p:nvPr>
            <p:ph idx="1"/>
          </p:nvPr>
        </p:nvSpPr>
        <p:spPr>
          <a:xfrm>
            <a:off x="326136" y="1255554"/>
            <a:ext cx="11451336" cy="482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BDFBCC4-861D-4674-8ACF-6613CBE9F9AE}"/>
              </a:ext>
            </a:extLst>
          </p:cNvPr>
          <p:cNvSpPr>
            <a:spLocks noGrp="1"/>
          </p:cNvSpPr>
          <p:nvPr>
            <p:ph type="ftr" sz="quarter" idx="11"/>
          </p:nvPr>
        </p:nvSpPr>
        <p:spPr>
          <a:xfrm>
            <a:off x="783336" y="6459491"/>
            <a:ext cx="10006584" cy="365125"/>
          </a:xfrm>
        </p:spPr>
        <p:txBody>
          <a:bodyPr/>
          <a:lstStyle>
            <a:lvl1pPr algn="l">
              <a:defRPr/>
            </a:lvl1pPr>
          </a:lstStyle>
          <a:p>
            <a:pPr algn="l"/>
            <a:endParaRPr lang="en-US" dirty="0"/>
          </a:p>
        </p:txBody>
      </p:sp>
      <p:sp>
        <p:nvSpPr>
          <p:cNvPr id="6" name="Slide Number Placeholder 5">
            <a:extLst>
              <a:ext uri="{FF2B5EF4-FFF2-40B4-BE49-F238E27FC236}">
                <a16:creationId xmlns:a16="http://schemas.microsoft.com/office/drawing/2014/main" id="{C5A0D566-0CEF-4571-B3D7-5EFF5D30D892}"/>
              </a:ext>
            </a:extLst>
          </p:cNvPr>
          <p:cNvSpPr>
            <a:spLocks noGrp="1"/>
          </p:cNvSpPr>
          <p:nvPr>
            <p:ph type="sldNum" sz="quarter" idx="12"/>
          </p:nvPr>
        </p:nvSpPr>
        <p:spPr>
          <a:xfrm>
            <a:off x="10917936" y="6430773"/>
            <a:ext cx="859536" cy="365125"/>
          </a:xfrm>
        </p:spPr>
        <p:txBody>
          <a:bodyPr/>
          <a:lstStyle/>
          <a:p>
            <a:fld id="{A27985AC-0A8C-4717-8852-328FC4CDCC89}" type="slidenum">
              <a:rPr lang="en-US" smtClean="0"/>
              <a:t>‹#›</a:t>
            </a:fld>
            <a:endParaRPr lang="en-US"/>
          </a:p>
        </p:txBody>
      </p:sp>
      <p:pic>
        <p:nvPicPr>
          <p:cNvPr id="10" name="Picture 9">
            <a:extLst>
              <a:ext uri="{FF2B5EF4-FFF2-40B4-BE49-F238E27FC236}">
                <a16:creationId xmlns:a16="http://schemas.microsoft.com/office/drawing/2014/main" id="{75761AB1-0061-47C9-8C30-75D9D13735EE}"/>
              </a:ext>
            </a:extLst>
          </p:cNvPr>
          <p:cNvPicPr>
            <a:picLocks noChangeAspect="1"/>
          </p:cNvPicPr>
          <p:nvPr userDrawn="1"/>
        </p:nvPicPr>
        <p:blipFill rotWithShape="1">
          <a:blip r:embed="rId2"/>
          <a:srcRect r="64156" b="17579"/>
          <a:stretch/>
        </p:blipFill>
        <p:spPr>
          <a:xfrm>
            <a:off x="11191658" y="144956"/>
            <a:ext cx="585814" cy="751156"/>
          </a:xfrm>
          <a:prstGeom prst="rect">
            <a:avLst/>
          </a:prstGeom>
        </p:spPr>
      </p:pic>
      <p:sp>
        <p:nvSpPr>
          <p:cNvPr id="2" name="Title 1">
            <a:extLst>
              <a:ext uri="{FF2B5EF4-FFF2-40B4-BE49-F238E27FC236}">
                <a16:creationId xmlns:a16="http://schemas.microsoft.com/office/drawing/2014/main" id="{63275AD5-E07B-4A98-ADAE-C8F95F1E7E32}"/>
              </a:ext>
            </a:extLst>
          </p:cNvPr>
          <p:cNvSpPr>
            <a:spLocks noGrp="1"/>
          </p:cNvSpPr>
          <p:nvPr>
            <p:ph type="title"/>
          </p:nvPr>
        </p:nvSpPr>
        <p:spPr>
          <a:xfrm>
            <a:off x="838200" y="128651"/>
            <a:ext cx="10353458" cy="685165"/>
          </a:xfrm>
        </p:spPr>
        <p:txBody>
          <a:bodyPr anchor="ctr"/>
          <a:lstStyle>
            <a:lvl1pPr algn="r">
              <a:defRPr sz="3600"/>
            </a:lvl1pPr>
          </a:lstStyle>
          <a:p>
            <a:r>
              <a:rPr lang="en-US" dirty="0"/>
              <a:t>Click to edit Master title style</a:t>
            </a:r>
          </a:p>
        </p:txBody>
      </p:sp>
      <p:sp>
        <p:nvSpPr>
          <p:cNvPr id="15" name="Rectangle 9">
            <a:extLst>
              <a:ext uri="{FF2B5EF4-FFF2-40B4-BE49-F238E27FC236}">
                <a16:creationId xmlns:a16="http://schemas.microsoft.com/office/drawing/2014/main" id="{02AD6D9E-D874-46AA-B277-C3BF9E567229}"/>
              </a:ext>
            </a:extLst>
          </p:cNvPr>
          <p:cNvSpPr/>
          <p:nvPr userDrawn="1"/>
        </p:nvSpPr>
        <p:spPr>
          <a:xfrm rot="457514" flipH="1">
            <a:off x="36093" y="105311"/>
            <a:ext cx="11452044" cy="1138084"/>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8885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3D423D-1E65-46D2-BEA3-0EF4DB577056}"/>
              </a:ext>
            </a:extLst>
          </p:cNvPr>
          <p:cNvPicPr>
            <a:picLocks noChangeAspect="1"/>
          </p:cNvPicPr>
          <p:nvPr userDrawn="1"/>
        </p:nvPicPr>
        <p:blipFill>
          <a:blip r:embed="rId2"/>
          <a:stretch>
            <a:fillRect/>
          </a:stretch>
        </p:blipFill>
        <p:spPr>
          <a:xfrm>
            <a:off x="215898" y="118585"/>
            <a:ext cx="11760203" cy="6620830"/>
          </a:xfrm>
          <a:prstGeom prst="rect">
            <a:avLst/>
          </a:prstGeom>
        </p:spPr>
      </p:pic>
      <p:sp>
        <p:nvSpPr>
          <p:cNvPr id="2" name="Title 1">
            <a:extLst>
              <a:ext uri="{FF2B5EF4-FFF2-40B4-BE49-F238E27FC236}">
                <a16:creationId xmlns:a16="http://schemas.microsoft.com/office/drawing/2014/main" id="{17FA8540-6FE1-4E01-B3C9-7A14F799757C}"/>
              </a:ext>
            </a:extLst>
          </p:cNvPr>
          <p:cNvSpPr>
            <a:spLocks noGrp="1"/>
          </p:cNvSpPr>
          <p:nvPr>
            <p:ph type="title"/>
          </p:nvPr>
        </p:nvSpPr>
        <p:spPr>
          <a:xfrm>
            <a:off x="5478463" y="-194152"/>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1EBF542-DC94-4AD5-8FBE-734DE027C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EB15D1E-0FCC-449B-8BF6-E1FAEBACF80E}"/>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6E76171-751B-41F9-A4CE-F553EC24D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12884-EED5-459F-A39D-1342B27F4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0D36F6-98AF-4F62-9A3E-70817B0FA12E}"/>
              </a:ext>
            </a:extLst>
          </p:cNvPr>
          <p:cNvSpPr>
            <a:spLocks noGrp="1"/>
          </p:cNvSpPr>
          <p:nvPr>
            <p:ph type="dt" sz="half" idx="10"/>
          </p:nvPr>
        </p:nvSpPr>
        <p:spPr/>
        <p:txBody>
          <a:bodyPr/>
          <a:lstStyle/>
          <a:p>
            <a:fld id="{94AD312A-CDB6-45BE-8F80-4DFFBD65F726}" type="datetimeFigureOut">
              <a:rPr lang="en-US" smtClean="0"/>
              <a:t>10/18/2022</a:t>
            </a:fld>
            <a:endParaRPr lang="en-US" dirty="0"/>
          </a:p>
        </p:txBody>
      </p:sp>
      <p:sp>
        <p:nvSpPr>
          <p:cNvPr id="8" name="Footer Placeholder 7">
            <a:extLst>
              <a:ext uri="{FF2B5EF4-FFF2-40B4-BE49-F238E27FC236}">
                <a16:creationId xmlns:a16="http://schemas.microsoft.com/office/drawing/2014/main" id="{38170E63-DE0C-4F04-A8BF-BE8A1F1CF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4531A4-013A-4A54-A39A-9804646A557C}"/>
              </a:ext>
            </a:extLst>
          </p:cNvPr>
          <p:cNvSpPr>
            <a:spLocks noGrp="1"/>
          </p:cNvSpPr>
          <p:nvPr>
            <p:ph type="sldNum" sz="quarter" idx="12"/>
          </p:nvPr>
        </p:nvSpPr>
        <p:spPr/>
        <p:txBody>
          <a:bodyPr/>
          <a:lstStyle/>
          <a:p>
            <a:fld id="{A27985AC-0A8C-4717-8852-328FC4CDCC89}" type="slidenum">
              <a:rPr lang="en-US" smtClean="0"/>
              <a:t>‹#›</a:t>
            </a:fld>
            <a:endParaRPr lang="en-US"/>
          </a:p>
        </p:txBody>
      </p:sp>
    </p:spTree>
    <p:extLst>
      <p:ext uri="{BB962C8B-B14F-4D97-AF65-F5344CB8AC3E}">
        <p14:creationId xmlns:p14="http://schemas.microsoft.com/office/powerpoint/2010/main" val="2484658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37" name="Rectangle 9">
            <a:extLst>
              <a:ext uri="{FF2B5EF4-FFF2-40B4-BE49-F238E27FC236}">
                <a16:creationId xmlns:a16="http://schemas.microsoft.com/office/drawing/2014/main" id="{F6BD2B69-F3DA-4835-BD70-411333001B32}"/>
              </a:ext>
            </a:extLst>
          </p:cNvPr>
          <p:cNvSpPr/>
          <p:nvPr userDrawn="1"/>
        </p:nvSpPr>
        <p:spPr>
          <a:xfrm flipV="1">
            <a:off x="-18085" y="-11957"/>
            <a:ext cx="12210085" cy="1675459"/>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5081385"/>
              <a:gd name="connsiteX1" fmla="*/ 4384110 w 7772400"/>
              <a:gd name="connsiteY1" fmla="*/ 1250845 h 5081385"/>
              <a:gd name="connsiteX2" fmla="*/ 7772400 w 7772400"/>
              <a:gd name="connsiteY2" fmla="*/ 801929 h 5081385"/>
              <a:gd name="connsiteX3" fmla="*/ 7772400 w 7772400"/>
              <a:gd name="connsiteY3" fmla="*/ 4572263 h 5081385"/>
              <a:gd name="connsiteX4" fmla="*/ 0 w 7772400"/>
              <a:gd name="connsiteY4" fmla="*/ 5081385 h 5081385"/>
              <a:gd name="connsiteX5" fmla="*/ 0 w 7772400"/>
              <a:gd name="connsiteY5" fmla="*/ 263 h 5081385"/>
              <a:gd name="connsiteX0" fmla="*/ 0 w 7784926"/>
              <a:gd name="connsiteY0" fmla="*/ 263 h 5081385"/>
              <a:gd name="connsiteX1" fmla="*/ 4384110 w 7784926"/>
              <a:gd name="connsiteY1" fmla="*/ 1250845 h 5081385"/>
              <a:gd name="connsiteX2" fmla="*/ 7772400 w 7784926"/>
              <a:gd name="connsiteY2" fmla="*/ 801929 h 5081385"/>
              <a:gd name="connsiteX3" fmla="*/ 7784926 w 7784926"/>
              <a:gd name="connsiteY3" fmla="*/ 5069263 h 5081385"/>
              <a:gd name="connsiteX4" fmla="*/ 0 w 7784926"/>
              <a:gd name="connsiteY4" fmla="*/ 5081385 h 5081385"/>
              <a:gd name="connsiteX5" fmla="*/ 0 w 7784926"/>
              <a:gd name="connsiteY5" fmla="*/ 263 h 5081385"/>
              <a:gd name="connsiteX0" fmla="*/ 0 w 7772441"/>
              <a:gd name="connsiteY0" fmla="*/ 263 h 5081385"/>
              <a:gd name="connsiteX1" fmla="*/ 4384110 w 7772441"/>
              <a:gd name="connsiteY1" fmla="*/ 1250845 h 5081385"/>
              <a:gd name="connsiteX2" fmla="*/ 7772400 w 7772441"/>
              <a:gd name="connsiteY2" fmla="*/ 801929 h 5081385"/>
              <a:gd name="connsiteX3" fmla="*/ 7470601 w 7772441"/>
              <a:gd name="connsiteY3" fmla="*/ 4912561 h 5081385"/>
              <a:gd name="connsiteX4" fmla="*/ 0 w 7772441"/>
              <a:gd name="connsiteY4" fmla="*/ 5081385 h 5081385"/>
              <a:gd name="connsiteX5" fmla="*/ 0 w 7772441"/>
              <a:gd name="connsiteY5" fmla="*/ 263 h 5081385"/>
              <a:gd name="connsiteX0" fmla="*/ 0 w 7775401"/>
              <a:gd name="connsiteY0" fmla="*/ 263 h 5081385"/>
              <a:gd name="connsiteX1" fmla="*/ 4384110 w 7775401"/>
              <a:gd name="connsiteY1" fmla="*/ 1250845 h 5081385"/>
              <a:gd name="connsiteX2" fmla="*/ 7772400 w 7775401"/>
              <a:gd name="connsiteY2" fmla="*/ 801929 h 5081385"/>
              <a:gd name="connsiteX3" fmla="*/ 7775401 w 7775401"/>
              <a:gd name="connsiteY3" fmla="*/ 5073872 h 5081385"/>
              <a:gd name="connsiteX4" fmla="*/ 0 w 7775401"/>
              <a:gd name="connsiteY4" fmla="*/ 5081385 h 5081385"/>
              <a:gd name="connsiteX5" fmla="*/ 0 w 7775401"/>
              <a:gd name="connsiteY5" fmla="*/ 263 h 5081385"/>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200025 w 7775401"/>
              <a:gd name="connsiteY4" fmla="*/ 4952337 h 5073872"/>
              <a:gd name="connsiteX5" fmla="*/ 0 w 7775401"/>
              <a:gd name="connsiteY5" fmla="*/ 263 h 5073872"/>
              <a:gd name="connsiteX0" fmla="*/ 0 w 7775401"/>
              <a:gd name="connsiteY0" fmla="*/ 263 h 5073872"/>
              <a:gd name="connsiteX1" fmla="*/ 4384110 w 7775401"/>
              <a:gd name="connsiteY1" fmla="*/ 1250845 h 5073872"/>
              <a:gd name="connsiteX2" fmla="*/ 7772400 w 7775401"/>
              <a:gd name="connsiteY2" fmla="*/ 801929 h 5073872"/>
              <a:gd name="connsiteX3" fmla="*/ 7775401 w 7775401"/>
              <a:gd name="connsiteY3" fmla="*/ 5073872 h 5073872"/>
              <a:gd name="connsiteX4" fmla="*/ 0 w 7775401"/>
              <a:gd name="connsiteY4" fmla="*/ 5067558 h 5073872"/>
              <a:gd name="connsiteX5" fmla="*/ 0 w 7775401"/>
              <a:gd name="connsiteY5" fmla="*/ 263 h 5073872"/>
              <a:gd name="connsiteX0" fmla="*/ 0 w 7780572"/>
              <a:gd name="connsiteY0" fmla="*/ 6548539 h 11622148"/>
              <a:gd name="connsiteX1" fmla="*/ 4384110 w 7780572"/>
              <a:gd name="connsiteY1" fmla="*/ 7799121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6548539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6548539 h 11622148"/>
              <a:gd name="connsiteX0" fmla="*/ 0 w 7780572"/>
              <a:gd name="connsiteY0" fmla="*/ 4364482 h 11622148"/>
              <a:gd name="connsiteX1" fmla="*/ 3250254 w 7780572"/>
              <a:gd name="connsiteY1" fmla="*/ 6623090 h 11622148"/>
              <a:gd name="connsiteX2" fmla="*/ 7779716 w 7780572"/>
              <a:gd name="connsiteY2" fmla="*/ 0 h 11622148"/>
              <a:gd name="connsiteX3" fmla="*/ 7775401 w 7780572"/>
              <a:gd name="connsiteY3" fmla="*/ 11622148 h 11622148"/>
              <a:gd name="connsiteX4" fmla="*/ 0 w 7780572"/>
              <a:gd name="connsiteY4" fmla="*/ 11615834 h 11622148"/>
              <a:gd name="connsiteX5" fmla="*/ 0 w 7780572"/>
              <a:gd name="connsiteY5" fmla="*/ 4364482 h 11622148"/>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1622148 h 14339965"/>
              <a:gd name="connsiteX4" fmla="*/ 0 w 7780572"/>
              <a:gd name="connsiteY4" fmla="*/ 14339965 h 14339965"/>
              <a:gd name="connsiteX5" fmla="*/ 0 w 7780572"/>
              <a:gd name="connsiteY5" fmla="*/ 4364482 h 14339965"/>
              <a:gd name="connsiteX0" fmla="*/ 0 w 7780572"/>
              <a:gd name="connsiteY0" fmla="*/ 4364482 h 14339965"/>
              <a:gd name="connsiteX1" fmla="*/ 3250254 w 7780572"/>
              <a:gd name="connsiteY1" fmla="*/ 6623090 h 14339965"/>
              <a:gd name="connsiteX2" fmla="*/ 7779716 w 7780572"/>
              <a:gd name="connsiteY2" fmla="*/ 0 h 14339965"/>
              <a:gd name="connsiteX3" fmla="*/ 7775401 w 7780572"/>
              <a:gd name="connsiteY3" fmla="*/ 14296754 h 14339965"/>
              <a:gd name="connsiteX4" fmla="*/ 0 w 7780572"/>
              <a:gd name="connsiteY4" fmla="*/ 14339965 h 14339965"/>
              <a:gd name="connsiteX5" fmla="*/ 0 w 7780572"/>
              <a:gd name="connsiteY5" fmla="*/ 4364482 h 14339965"/>
              <a:gd name="connsiteX0" fmla="*/ 129396 w 7909968"/>
              <a:gd name="connsiteY0" fmla="*/ 4364482 h 14296754"/>
              <a:gd name="connsiteX1" fmla="*/ 3379650 w 7909968"/>
              <a:gd name="connsiteY1" fmla="*/ 6623090 h 14296754"/>
              <a:gd name="connsiteX2" fmla="*/ 7909112 w 7909968"/>
              <a:gd name="connsiteY2" fmla="*/ 0 h 14296754"/>
              <a:gd name="connsiteX3" fmla="*/ 7904797 w 7909968"/>
              <a:gd name="connsiteY3" fmla="*/ 14296754 h 14296754"/>
              <a:gd name="connsiteX4" fmla="*/ 0 w 7909968"/>
              <a:gd name="connsiteY4" fmla="*/ 13943729 h 14296754"/>
              <a:gd name="connsiteX5" fmla="*/ 129396 w 7909968"/>
              <a:gd name="connsiteY5" fmla="*/ 4364482 h 14296754"/>
              <a:gd name="connsiteX0" fmla="*/ 0 w 7780572"/>
              <a:gd name="connsiteY0" fmla="*/ 4364482 h 14296754"/>
              <a:gd name="connsiteX1" fmla="*/ 3250254 w 7780572"/>
              <a:gd name="connsiteY1" fmla="*/ 6623090 h 14296754"/>
              <a:gd name="connsiteX2" fmla="*/ 7779716 w 7780572"/>
              <a:gd name="connsiteY2" fmla="*/ 0 h 14296754"/>
              <a:gd name="connsiteX3" fmla="*/ 7775401 w 7780572"/>
              <a:gd name="connsiteY3" fmla="*/ 14296754 h 14296754"/>
              <a:gd name="connsiteX4" fmla="*/ 112143 w 7780572"/>
              <a:gd name="connsiteY4" fmla="*/ 13894197 h 14296754"/>
              <a:gd name="connsiteX5" fmla="*/ 0 w 7780572"/>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296754"/>
              <a:gd name="connsiteX1" fmla="*/ 3258880 w 7789198"/>
              <a:gd name="connsiteY1" fmla="*/ 6623090 h 14296754"/>
              <a:gd name="connsiteX2" fmla="*/ 7788342 w 7789198"/>
              <a:gd name="connsiteY2" fmla="*/ 0 h 14296754"/>
              <a:gd name="connsiteX3" fmla="*/ 7784027 w 7789198"/>
              <a:gd name="connsiteY3" fmla="*/ 14296754 h 14296754"/>
              <a:gd name="connsiteX4" fmla="*/ 0 w 7789198"/>
              <a:gd name="connsiteY4" fmla="*/ 14290432 h 14296754"/>
              <a:gd name="connsiteX5" fmla="*/ 8626 w 7789198"/>
              <a:gd name="connsiteY5" fmla="*/ 4364482 h 14296754"/>
              <a:gd name="connsiteX0" fmla="*/ 8626 w 7789198"/>
              <a:gd name="connsiteY0" fmla="*/ 4364482 h 14306245"/>
              <a:gd name="connsiteX1" fmla="*/ 3258880 w 7789198"/>
              <a:gd name="connsiteY1" fmla="*/ 6623090 h 14306245"/>
              <a:gd name="connsiteX2" fmla="*/ 7788342 w 7789198"/>
              <a:gd name="connsiteY2" fmla="*/ 0 h 14306245"/>
              <a:gd name="connsiteX3" fmla="*/ 7784027 w 7789198"/>
              <a:gd name="connsiteY3" fmla="*/ 14296754 h 14306245"/>
              <a:gd name="connsiteX4" fmla="*/ 0 w 7789198"/>
              <a:gd name="connsiteY4" fmla="*/ 14290432 h 14306245"/>
              <a:gd name="connsiteX5" fmla="*/ 8626 w 7789198"/>
              <a:gd name="connsiteY5" fmla="*/ 4364482 h 14306245"/>
              <a:gd name="connsiteX0" fmla="*/ 8626 w 7789198"/>
              <a:gd name="connsiteY0" fmla="*/ 4364482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4364482 h 14339966"/>
              <a:gd name="connsiteX0" fmla="*/ 8626 w 7789198"/>
              <a:gd name="connsiteY0" fmla="*/ 5998963 h 14339966"/>
              <a:gd name="connsiteX1" fmla="*/ 3258880 w 7789198"/>
              <a:gd name="connsiteY1" fmla="*/ 6623090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910863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94646 w 7789198"/>
              <a:gd name="connsiteY1" fmla="*/ 7217452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4339966"/>
              <a:gd name="connsiteX1" fmla="*/ 2551513 w 7789198"/>
              <a:gd name="connsiteY1" fmla="*/ 7861335 h 14339966"/>
              <a:gd name="connsiteX2" fmla="*/ 7788342 w 7789198"/>
              <a:gd name="connsiteY2" fmla="*/ 0 h 14339966"/>
              <a:gd name="connsiteX3" fmla="*/ 7784027 w 7789198"/>
              <a:gd name="connsiteY3" fmla="*/ 14296754 h 14339966"/>
              <a:gd name="connsiteX4" fmla="*/ 0 w 7789198"/>
              <a:gd name="connsiteY4" fmla="*/ 14339966 h 14339966"/>
              <a:gd name="connsiteX5" fmla="*/ 8626 w 7789198"/>
              <a:gd name="connsiteY5" fmla="*/ 5998963 h 14339966"/>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4296754 h 17064099"/>
              <a:gd name="connsiteX4" fmla="*/ 0 w 7789198"/>
              <a:gd name="connsiteY4" fmla="*/ 17064099 h 17064099"/>
              <a:gd name="connsiteX5" fmla="*/ 8626 w 7789198"/>
              <a:gd name="connsiteY5" fmla="*/ 5998963 h 17064099"/>
              <a:gd name="connsiteX0" fmla="*/ 8626 w 7789198"/>
              <a:gd name="connsiteY0" fmla="*/ 5998963 h 17064099"/>
              <a:gd name="connsiteX1" fmla="*/ 2551513 w 7789198"/>
              <a:gd name="connsiteY1" fmla="*/ 7861335 h 17064099"/>
              <a:gd name="connsiteX2" fmla="*/ 7788342 w 7789198"/>
              <a:gd name="connsiteY2" fmla="*/ 0 h 17064099"/>
              <a:gd name="connsiteX3" fmla="*/ 7784027 w 7789198"/>
              <a:gd name="connsiteY3" fmla="*/ 17020887 h 17064099"/>
              <a:gd name="connsiteX4" fmla="*/ 0 w 7789198"/>
              <a:gd name="connsiteY4" fmla="*/ 17064099 h 17064099"/>
              <a:gd name="connsiteX5" fmla="*/ 8626 w 7789198"/>
              <a:gd name="connsiteY5" fmla="*/ 5998963 h 17064099"/>
              <a:gd name="connsiteX0" fmla="*/ 8626 w 7788384"/>
              <a:gd name="connsiteY0" fmla="*/ 5998963 h 17064099"/>
              <a:gd name="connsiteX1" fmla="*/ 2551513 w 7788384"/>
              <a:gd name="connsiteY1" fmla="*/ 7861335 h 17064099"/>
              <a:gd name="connsiteX2" fmla="*/ 7788342 w 7788384"/>
              <a:gd name="connsiteY2" fmla="*/ 0 h 17064099"/>
              <a:gd name="connsiteX3" fmla="*/ 7494721 w 7788384"/>
              <a:gd name="connsiteY3" fmla="*/ 7382558 h 17064099"/>
              <a:gd name="connsiteX4" fmla="*/ 0 w 7788384"/>
              <a:gd name="connsiteY4" fmla="*/ 17064099 h 17064099"/>
              <a:gd name="connsiteX5" fmla="*/ 8626 w 7788384"/>
              <a:gd name="connsiteY5" fmla="*/ 5998963 h 17064099"/>
              <a:gd name="connsiteX0" fmla="*/ 8626 w 7788827"/>
              <a:gd name="connsiteY0" fmla="*/ 5998963 h 17064099"/>
              <a:gd name="connsiteX1" fmla="*/ 2551513 w 7788827"/>
              <a:gd name="connsiteY1" fmla="*/ 7861335 h 17064099"/>
              <a:gd name="connsiteX2" fmla="*/ 7788342 w 7788827"/>
              <a:gd name="connsiteY2" fmla="*/ 0 h 17064099"/>
              <a:gd name="connsiteX3" fmla="*/ 7772456 w 7788827"/>
              <a:gd name="connsiteY3" fmla="*/ 9576647 h 17064099"/>
              <a:gd name="connsiteX4" fmla="*/ 0 w 7788827"/>
              <a:gd name="connsiteY4" fmla="*/ 17064099 h 17064099"/>
              <a:gd name="connsiteX5" fmla="*/ 8626 w 7788827"/>
              <a:gd name="connsiteY5" fmla="*/ 5998963 h 17064099"/>
              <a:gd name="connsiteX0" fmla="*/ 10 w 7780211"/>
              <a:gd name="connsiteY0" fmla="*/ 5998963 h 9577371"/>
              <a:gd name="connsiteX1" fmla="*/ 2542897 w 7780211"/>
              <a:gd name="connsiteY1" fmla="*/ 7861335 h 9577371"/>
              <a:gd name="connsiteX2" fmla="*/ 7779726 w 7780211"/>
              <a:gd name="connsiteY2" fmla="*/ 0 h 9577371"/>
              <a:gd name="connsiteX3" fmla="*/ 7763840 w 7780211"/>
              <a:gd name="connsiteY3" fmla="*/ 9576647 h 9577371"/>
              <a:gd name="connsiteX4" fmla="*/ 616285 w 7780211"/>
              <a:gd name="connsiteY4" fmla="*/ 7425775 h 9577371"/>
              <a:gd name="connsiteX5" fmla="*/ 10 w 7780211"/>
              <a:gd name="connsiteY5" fmla="*/ 5998963 h 9577371"/>
              <a:gd name="connsiteX0" fmla="*/ 8626 w 7788827"/>
              <a:gd name="connsiteY0" fmla="*/ 5998963 h 9619865"/>
              <a:gd name="connsiteX1" fmla="*/ 2551513 w 7788827"/>
              <a:gd name="connsiteY1" fmla="*/ 7861335 h 9619865"/>
              <a:gd name="connsiteX2" fmla="*/ 7788342 w 7788827"/>
              <a:gd name="connsiteY2" fmla="*/ 0 h 9619865"/>
              <a:gd name="connsiteX3" fmla="*/ 7772456 w 7788827"/>
              <a:gd name="connsiteY3" fmla="*/ 9576647 h 9619865"/>
              <a:gd name="connsiteX4" fmla="*/ 0 w 7788827"/>
              <a:gd name="connsiteY4" fmla="*/ 9619865 h 9619865"/>
              <a:gd name="connsiteX5" fmla="*/ 8626 w 7788827"/>
              <a:gd name="connsiteY5" fmla="*/ 5998963 h 9619865"/>
              <a:gd name="connsiteX0" fmla="*/ 8626 w 7788381"/>
              <a:gd name="connsiteY0" fmla="*/ 5998963 h 9619865"/>
              <a:gd name="connsiteX1" fmla="*/ 2551513 w 7788381"/>
              <a:gd name="connsiteY1" fmla="*/ 7861335 h 9619865"/>
              <a:gd name="connsiteX2" fmla="*/ 7788342 w 7788381"/>
              <a:gd name="connsiteY2" fmla="*/ 0 h 9619865"/>
              <a:gd name="connsiteX3" fmla="*/ 7471577 w 7788381"/>
              <a:gd name="connsiteY3" fmla="*/ 8087797 h 9619865"/>
              <a:gd name="connsiteX4" fmla="*/ 0 w 7788381"/>
              <a:gd name="connsiteY4" fmla="*/ 9619865 h 9619865"/>
              <a:gd name="connsiteX5" fmla="*/ 8626 w 7788381"/>
              <a:gd name="connsiteY5" fmla="*/ 5998963 h 9619865"/>
              <a:gd name="connsiteX0" fmla="*/ 8626 w 7789198"/>
              <a:gd name="connsiteY0" fmla="*/ 5998963 h 9619865"/>
              <a:gd name="connsiteX1" fmla="*/ 2551513 w 7789198"/>
              <a:gd name="connsiteY1" fmla="*/ 7861335 h 9619865"/>
              <a:gd name="connsiteX2" fmla="*/ 7788342 w 7789198"/>
              <a:gd name="connsiteY2" fmla="*/ 0 h 9619865"/>
              <a:gd name="connsiteX3" fmla="*/ 7784028 w 7789198"/>
              <a:gd name="connsiteY3" fmla="*/ 9576648 h 9619865"/>
              <a:gd name="connsiteX4" fmla="*/ 0 w 7789198"/>
              <a:gd name="connsiteY4" fmla="*/ 9619865 h 9619865"/>
              <a:gd name="connsiteX5" fmla="*/ 8626 w 7789198"/>
              <a:gd name="connsiteY5" fmla="*/ 5998963 h 9619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9198" h="9619865">
                <a:moveTo>
                  <a:pt x="8626" y="5998963"/>
                </a:moveTo>
                <a:cubicBezTo>
                  <a:pt x="8626" y="5979434"/>
                  <a:pt x="309354" y="7662670"/>
                  <a:pt x="2551513" y="7861335"/>
                </a:cubicBezTo>
                <a:cubicBezTo>
                  <a:pt x="5113531" y="7800939"/>
                  <a:pt x="7761203" y="28419"/>
                  <a:pt x="7788342" y="0"/>
                </a:cubicBezTo>
                <a:cubicBezTo>
                  <a:pt x="7792517" y="1422445"/>
                  <a:pt x="7779853" y="8154203"/>
                  <a:pt x="7784028" y="9576648"/>
                </a:cubicBezTo>
                <a:cubicBezTo>
                  <a:pt x="7777277" y="9624068"/>
                  <a:pt x="-1875" y="9522912"/>
                  <a:pt x="0" y="9619865"/>
                </a:cubicBezTo>
                <a:cubicBezTo>
                  <a:pt x="2875" y="6311215"/>
                  <a:pt x="5751" y="9307613"/>
                  <a:pt x="8626" y="5998963"/>
                </a:cubicBezTo>
                <a:close/>
              </a:path>
            </a:pathLst>
          </a:custGeom>
          <a:solidFill>
            <a:srgbClr val="9A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n-US"/>
          </a:p>
        </p:txBody>
      </p:sp>
      <p:sp>
        <p:nvSpPr>
          <p:cNvPr id="35" name="Rectangle 9">
            <a:extLst>
              <a:ext uri="{FF2B5EF4-FFF2-40B4-BE49-F238E27FC236}">
                <a16:creationId xmlns:a16="http://schemas.microsoft.com/office/drawing/2014/main" id="{91E17C14-FC10-4E28-9295-CD5285C8C4DA}"/>
              </a:ext>
            </a:extLst>
          </p:cNvPr>
          <p:cNvSpPr/>
          <p:nvPr userDrawn="1"/>
        </p:nvSpPr>
        <p:spPr>
          <a:xfrm>
            <a:off x="-22208" y="2754542"/>
            <a:ext cx="12242769" cy="1806730"/>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640882 w 7794773"/>
              <a:gd name="connsiteY2" fmla="*/ 957672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479683 w 7794773"/>
              <a:gd name="connsiteY2" fmla="*/ 886880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802084"/>
              <a:gd name="connsiteY0" fmla="*/ 263 h 2146855"/>
              <a:gd name="connsiteX1" fmla="*/ 4406465 w 7802084"/>
              <a:gd name="connsiteY1" fmla="*/ 1250845 h 2146855"/>
              <a:gd name="connsiteX2" fmla="*/ 7802084 w 7802084"/>
              <a:gd name="connsiteY2" fmla="*/ 809008 h 2146855"/>
              <a:gd name="connsiteX3" fmla="*/ 7794755 w 7802084"/>
              <a:gd name="connsiteY3" fmla="*/ 2135748 h 2146855"/>
              <a:gd name="connsiteX4" fmla="*/ 4180996 w 7802084"/>
              <a:gd name="connsiteY4" fmla="*/ 1706826 h 2146855"/>
              <a:gd name="connsiteX5" fmla="*/ 287 w 7802084"/>
              <a:gd name="connsiteY5" fmla="*/ 99259 h 2146855"/>
              <a:gd name="connsiteX6" fmla="*/ 3274 w 7802084"/>
              <a:gd name="connsiteY6" fmla="*/ 263 h 2146855"/>
              <a:gd name="connsiteX0" fmla="*/ 3274 w 7846063"/>
              <a:gd name="connsiteY0" fmla="*/ 263 h 2229908"/>
              <a:gd name="connsiteX1" fmla="*/ 4406465 w 7846063"/>
              <a:gd name="connsiteY1" fmla="*/ 1250845 h 2229908"/>
              <a:gd name="connsiteX2" fmla="*/ 7802084 w 7846063"/>
              <a:gd name="connsiteY2" fmla="*/ 809008 h 2229908"/>
              <a:gd name="connsiteX3" fmla="*/ 7846045 w 7846063"/>
              <a:gd name="connsiteY3" fmla="*/ 2227778 h 2229908"/>
              <a:gd name="connsiteX4" fmla="*/ 4180996 w 7846063"/>
              <a:gd name="connsiteY4" fmla="*/ 1706826 h 2229908"/>
              <a:gd name="connsiteX5" fmla="*/ 287 w 7846063"/>
              <a:gd name="connsiteY5" fmla="*/ 99259 h 2229908"/>
              <a:gd name="connsiteX6" fmla="*/ 3274 w 7846063"/>
              <a:gd name="connsiteY6" fmla="*/ 263 h 2229908"/>
              <a:gd name="connsiteX0" fmla="*/ 3274 w 7802100"/>
              <a:gd name="connsiteY0" fmla="*/ 263 h 2257493"/>
              <a:gd name="connsiteX1" fmla="*/ 4406465 w 7802100"/>
              <a:gd name="connsiteY1" fmla="*/ 1250845 h 2257493"/>
              <a:gd name="connsiteX2" fmla="*/ 7802084 w 7802100"/>
              <a:gd name="connsiteY2" fmla="*/ 809008 h 2257493"/>
              <a:gd name="connsiteX3" fmla="*/ 7802082 w 7802100"/>
              <a:gd name="connsiteY3" fmla="*/ 2256095 h 2257493"/>
              <a:gd name="connsiteX4" fmla="*/ 4180996 w 7802100"/>
              <a:gd name="connsiteY4" fmla="*/ 1706826 h 2257493"/>
              <a:gd name="connsiteX5" fmla="*/ 287 w 7802100"/>
              <a:gd name="connsiteY5" fmla="*/ 99259 h 2257493"/>
              <a:gd name="connsiteX6" fmla="*/ 3274 w 7802100"/>
              <a:gd name="connsiteY6" fmla="*/ 263 h 2257493"/>
              <a:gd name="connsiteX0" fmla="*/ 3274 w 7827193"/>
              <a:gd name="connsiteY0" fmla="*/ 263 h 2013189"/>
              <a:gd name="connsiteX1" fmla="*/ 4406465 w 7827193"/>
              <a:gd name="connsiteY1" fmla="*/ 1250845 h 2013189"/>
              <a:gd name="connsiteX2" fmla="*/ 7802084 w 7827193"/>
              <a:gd name="connsiteY2" fmla="*/ 809008 h 2013189"/>
              <a:gd name="connsiteX3" fmla="*/ 7827175 w 7827193"/>
              <a:gd name="connsiteY3" fmla="*/ 1916681 h 2013189"/>
              <a:gd name="connsiteX4" fmla="*/ 4180996 w 7827193"/>
              <a:gd name="connsiteY4" fmla="*/ 1706826 h 2013189"/>
              <a:gd name="connsiteX5" fmla="*/ 287 w 7827193"/>
              <a:gd name="connsiteY5" fmla="*/ 99259 h 2013189"/>
              <a:gd name="connsiteX6" fmla="*/ 3274 w 7827193"/>
              <a:gd name="connsiteY6" fmla="*/ 263 h 2013189"/>
              <a:gd name="connsiteX0" fmla="*/ 3274 w 7806688"/>
              <a:gd name="connsiteY0" fmla="*/ 263 h 2013189"/>
              <a:gd name="connsiteX1" fmla="*/ 4406465 w 7806688"/>
              <a:gd name="connsiteY1" fmla="*/ 1250845 h 2013189"/>
              <a:gd name="connsiteX2" fmla="*/ 7802084 w 7806688"/>
              <a:gd name="connsiteY2" fmla="*/ 809008 h 2013189"/>
              <a:gd name="connsiteX3" fmla="*/ 7806670 w 7806688"/>
              <a:gd name="connsiteY3" fmla="*/ 1916681 h 2013189"/>
              <a:gd name="connsiteX4" fmla="*/ 4180996 w 7806688"/>
              <a:gd name="connsiteY4" fmla="*/ 1706826 h 2013189"/>
              <a:gd name="connsiteX5" fmla="*/ 287 w 7806688"/>
              <a:gd name="connsiteY5" fmla="*/ 99259 h 2013189"/>
              <a:gd name="connsiteX6" fmla="*/ 3274 w 7806688"/>
              <a:gd name="connsiteY6" fmla="*/ 263 h 2013189"/>
              <a:gd name="connsiteX0" fmla="*/ 3274 w 7802084"/>
              <a:gd name="connsiteY0" fmla="*/ 263 h 1968193"/>
              <a:gd name="connsiteX1" fmla="*/ 4406465 w 7802084"/>
              <a:gd name="connsiteY1" fmla="*/ 1250845 h 1968193"/>
              <a:gd name="connsiteX2" fmla="*/ 7802084 w 7802084"/>
              <a:gd name="connsiteY2" fmla="*/ 809008 h 1968193"/>
              <a:gd name="connsiteX3" fmla="*/ 7792999 w 7802084"/>
              <a:gd name="connsiteY3" fmla="*/ 1797813 h 1968193"/>
              <a:gd name="connsiteX4" fmla="*/ 4180996 w 7802084"/>
              <a:gd name="connsiteY4" fmla="*/ 1706826 h 1968193"/>
              <a:gd name="connsiteX5" fmla="*/ 287 w 7802084"/>
              <a:gd name="connsiteY5" fmla="*/ 99259 h 1968193"/>
              <a:gd name="connsiteX6" fmla="*/ 3274 w 7802084"/>
              <a:gd name="connsiteY6" fmla="*/ 263 h 1968193"/>
              <a:gd name="connsiteX0" fmla="*/ 3274 w 7802084"/>
              <a:gd name="connsiteY0" fmla="*/ 263 h 1895391"/>
              <a:gd name="connsiteX1" fmla="*/ 4406465 w 7802084"/>
              <a:gd name="connsiteY1" fmla="*/ 1250845 h 1895391"/>
              <a:gd name="connsiteX2" fmla="*/ 7802084 w 7802084"/>
              <a:gd name="connsiteY2" fmla="*/ 809008 h 1895391"/>
              <a:gd name="connsiteX3" fmla="*/ 7792999 w 7802084"/>
              <a:gd name="connsiteY3" fmla="*/ 1490020 h 1895391"/>
              <a:gd name="connsiteX4" fmla="*/ 4180996 w 7802084"/>
              <a:gd name="connsiteY4" fmla="*/ 1706826 h 1895391"/>
              <a:gd name="connsiteX5" fmla="*/ 287 w 7802084"/>
              <a:gd name="connsiteY5" fmla="*/ 99259 h 1895391"/>
              <a:gd name="connsiteX6" fmla="*/ 3274 w 7802084"/>
              <a:gd name="connsiteY6" fmla="*/ 263 h 1895391"/>
              <a:gd name="connsiteX0" fmla="*/ 3274 w 7802084"/>
              <a:gd name="connsiteY0" fmla="*/ 263 h 1814201"/>
              <a:gd name="connsiteX1" fmla="*/ 4406465 w 7802084"/>
              <a:gd name="connsiteY1" fmla="*/ 1250845 h 1814201"/>
              <a:gd name="connsiteX2" fmla="*/ 7802084 w 7802084"/>
              <a:gd name="connsiteY2" fmla="*/ 809008 h 1814201"/>
              <a:gd name="connsiteX3" fmla="*/ 7792999 w 7802084"/>
              <a:gd name="connsiteY3" fmla="*/ 1490020 h 1814201"/>
              <a:gd name="connsiteX4" fmla="*/ 4180996 w 7802084"/>
              <a:gd name="connsiteY4" fmla="*/ 1706826 h 1814201"/>
              <a:gd name="connsiteX5" fmla="*/ 287 w 7802084"/>
              <a:gd name="connsiteY5" fmla="*/ 99259 h 1814201"/>
              <a:gd name="connsiteX6" fmla="*/ 3274 w 7802084"/>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793008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800973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8 w 7802098"/>
              <a:gd name="connsiteY0" fmla="*/ 263 h 1814201"/>
              <a:gd name="connsiteX1" fmla="*/ 4406479 w 7802098"/>
              <a:gd name="connsiteY1" fmla="*/ 1250845 h 1814201"/>
              <a:gd name="connsiteX2" fmla="*/ 7802098 w 7802098"/>
              <a:gd name="connsiteY2" fmla="*/ 809008 h 1814201"/>
              <a:gd name="connsiteX3" fmla="*/ 7800978 w 7802098"/>
              <a:gd name="connsiteY3" fmla="*/ 1490020 h 1814201"/>
              <a:gd name="connsiteX4" fmla="*/ 4181010 w 7802098"/>
              <a:gd name="connsiteY4" fmla="*/ 1706826 h 1814201"/>
              <a:gd name="connsiteX5" fmla="*/ 301 w 7802098"/>
              <a:gd name="connsiteY5" fmla="*/ 99259 h 1814201"/>
              <a:gd name="connsiteX6" fmla="*/ 3288 w 7802098"/>
              <a:gd name="connsiteY6" fmla="*/ 263 h 1814201"/>
              <a:gd name="connsiteX0" fmla="*/ 3288 w 7802098"/>
              <a:gd name="connsiteY0" fmla="*/ 263 h 1830647"/>
              <a:gd name="connsiteX1" fmla="*/ 4406479 w 7802098"/>
              <a:gd name="connsiteY1" fmla="*/ 1250845 h 1830647"/>
              <a:gd name="connsiteX2" fmla="*/ 7802098 w 7802098"/>
              <a:gd name="connsiteY2" fmla="*/ 809008 h 1830647"/>
              <a:gd name="connsiteX3" fmla="*/ 7800978 w 7802098"/>
              <a:gd name="connsiteY3" fmla="*/ 1490020 h 1830647"/>
              <a:gd name="connsiteX4" fmla="*/ 4181010 w 7802098"/>
              <a:gd name="connsiteY4" fmla="*/ 1706826 h 1830647"/>
              <a:gd name="connsiteX5" fmla="*/ 301 w 7802098"/>
              <a:gd name="connsiteY5" fmla="*/ 99259 h 1830647"/>
              <a:gd name="connsiteX6" fmla="*/ 3288 w 7802098"/>
              <a:gd name="connsiteY6" fmla="*/ 263 h 1830647"/>
              <a:gd name="connsiteX0" fmla="*/ 47 w 7814786"/>
              <a:gd name="connsiteY0" fmla="*/ 286 h 1746027"/>
              <a:gd name="connsiteX1" fmla="*/ 4419167 w 7814786"/>
              <a:gd name="connsiteY1" fmla="*/ 1166225 h 1746027"/>
              <a:gd name="connsiteX2" fmla="*/ 7814786 w 7814786"/>
              <a:gd name="connsiteY2" fmla="*/ 724388 h 1746027"/>
              <a:gd name="connsiteX3" fmla="*/ 7813666 w 7814786"/>
              <a:gd name="connsiteY3" fmla="*/ 1405400 h 1746027"/>
              <a:gd name="connsiteX4" fmla="*/ 4193698 w 7814786"/>
              <a:gd name="connsiteY4" fmla="*/ 1622206 h 1746027"/>
              <a:gd name="connsiteX5" fmla="*/ 12989 w 7814786"/>
              <a:gd name="connsiteY5" fmla="*/ 14639 h 1746027"/>
              <a:gd name="connsiteX6" fmla="*/ 47 w 7814786"/>
              <a:gd name="connsiteY6" fmla="*/ 286 h 1746027"/>
              <a:gd name="connsiteX0" fmla="*/ 47 w 7813688"/>
              <a:gd name="connsiteY0" fmla="*/ 286 h 1746027"/>
              <a:gd name="connsiteX1" fmla="*/ 4419167 w 7813688"/>
              <a:gd name="connsiteY1" fmla="*/ 1166225 h 1746027"/>
              <a:gd name="connsiteX2" fmla="*/ 7806822 w 7813688"/>
              <a:gd name="connsiteY2" fmla="*/ 1216855 h 1746027"/>
              <a:gd name="connsiteX3" fmla="*/ 7813666 w 7813688"/>
              <a:gd name="connsiteY3" fmla="*/ 1405400 h 1746027"/>
              <a:gd name="connsiteX4" fmla="*/ 4193698 w 7813688"/>
              <a:gd name="connsiteY4" fmla="*/ 1622206 h 1746027"/>
              <a:gd name="connsiteX5" fmla="*/ 12989 w 7813688"/>
              <a:gd name="connsiteY5" fmla="*/ 14639 h 1746027"/>
              <a:gd name="connsiteX6" fmla="*/ 47 w 7813688"/>
              <a:gd name="connsiteY6" fmla="*/ 286 h 1746027"/>
              <a:gd name="connsiteX0" fmla="*/ 47 w 7813688"/>
              <a:gd name="connsiteY0" fmla="*/ 286 h 1746027"/>
              <a:gd name="connsiteX1" fmla="*/ 4419167 w 7813688"/>
              <a:gd name="connsiteY1" fmla="*/ 1166225 h 1746027"/>
              <a:gd name="connsiteX2" fmla="*/ 7806822 w 7813688"/>
              <a:gd name="connsiteY2" fmla="*/ 1216855 h 1746027"/>
              <a:gd name="connsiteX3" fmla="*/ 7813666 w 7813688"/>
              <a:gd name="connsiteY3" fmla="*/ 1405400 h 1746027"/>
              <a:gd name="connsiteX4" fmla="*/ 4193698 w 7813688"/>
              <a:gd name="connsiteY4" fmla="*/ 1622206 h 1746027"/>
              <a:gd name="connsiteX5" fmla="*/ 12989 w 7813688"/>
              <a:gd name="connsiteY5" fmla="*/ 14639 h 1746027"/>
              <a:gd name="connsiteX6" fmla="*/ 47 w 7813688"/>
              <a:gd name="connsiteY6" fmla="*/ 286 h 1746027"/>
              <a:gd name="connsiteX0" fmla="*/ 47 w 7816019"/>
              <a:gd name="connsiteY0" fmla="*/ 286 h 1746027"/>
              <a:gd name="connsiteX1" fmla="*/ 4419167 w 7816019"/>
              <a:gd name="connsiteY1" fmla="*/ 1166225 h 1746027"/>
              <a:gd name="connsiteX2" fmla="*/ 7806822 w 7816019"/>
              <a:gd name="connsiteY2" fmla="*/ 1216855 h 1746027"/>
              <a:gd name="connsiteX3" fmla="*/ 7813666 w 7816019"/>
              <a:gd name="connsiteY3" fmla="*/ 1405400 h 1746027"/>
              <a:gd name="connsiteX4" fmla="*/ 4193698 w 7816019"/>
              <a:gd name="connsiteY4" fmla="*/ 1622206 h 1746027"/>
              <a:gd name="connsiteX5" fmla="*/ 12989 w 7816019"/>
              <a:gd name="connsiteY5" fmla="*/ 14639 h 1746027"/>
              <a:gd name="connsiteX6" fmla="*/ 47 w 7816019"/>
              <a:gd name="connsiteY6" fmla="*/ 286 h 1746027"/>
              <a:gd name="connsiteX0" fmla="*/ 47 w 7817521"/>
              <a:gd name="connsiteY0" fmla="*/ 286 h 1746027"/>
              <a:gd name="connsiteX1" fmla="*/ 4419167 w 7817521"/>
              <a:gd name="connsiteY1" fmla="*/ 1166225 h 1746027"/>
              <a:gd name="connsiteX2" fmla="*/ 7814787 w 7817521"/>
              <a:gd name="connsiteY2" fmla="*/ 1247636 h 1746027"/>
              <a:gd name="connsiteX3" fmla="*/ 7813666 w 7817521"/>
              <a:gd name="connsiteY3" fmla="*/ 1405400 h 1746027"/>
              <a:gd name="connsiteX4" fmla="*/ 4193698 w 7817521"/>
              <a:gd name="connsiteY4" fmla="*/ 1622206 h 1746027"/>
              <a:gd name="connsiteX5" fmla="*/ 12989 w 7817521"/>
              <a:gd name="connsiteY5" fmla="*/ 14639 h 1746027"/>
              <a:gd name="connsiteX6" fmla="*/ 47 w 7817521"/>
              <a:gd name="connsiteY6" fmla="*/ 286 h 1746027"/>
              <a:gd name="connsiteX0" fmla="*/ 47 w 7817521"/>
              <a:gd name="connsiteY0" fmla="*/ 204 h 1745945"/>
              <a:gd name="connsiteX1" fmla="*/ 4857211 w 7817521"/>
              <a:gd name="connsiteY1" fmla="*/ 1573968 h 1745945"/>
              <a:gd name="connsiteX2" fmla="*/ 7814787 w 7817521"/>
              <a:gd name="connsiteY2" fmla="*/ 1247554 h 1745945"/>
              <a:gd name="connsiteX3" fmla="*/ 7813666 w 7817521"/>
              <a:gd name="connsiteY3" fmla="*/ 1405318 h 1745945"/>
              <a:gd name="connsiteX4" fmla="*/ 4193698 w 7817521"/>
              <a:gd name="connsiteY4" fmla="*/ 1622124 h 1745945"/>
              <a:gd name="connsiteX5" fmla="*/ 12989 w 7817521"/>
              <a:gd name="connsiteY5" fmla="*/ 14557 h 1745945"/>
              <a:gd name="connsiteX6" fmla="*/ 47 w 7817521"/>
              <a:gd name="connsiteY6" fmla="*/ 204 h 1745945"/>
              <a:gd name="connsiteX0" fmla="*/ 47 w 7830717"/>
              <a:gd name="connsiteY0" fmla="*/ 204 h 1745945"/>
              <a:gd name="connsiteX1" fmla="*/ 4857211 w 7830717"/>
              <a:gd name="connsiteY1" fmla="*/ 1573968 h 1745945"/>
              <a:gd name="connsiteX2" fmla="*/ 7830717 w 7830717"/>
              <a:gd name="connsiteY2" fmla="*/ 1155216 h 1745945"/>
              <a:gd name="connsiteX3" fmla="*/ 7813666 w 7830717"/>
              <a:gd name="connsiteY3" fmla="*/ 1405318 h 1745945"/>
              <a:gd name="connsiteX4" fmla="*/ 4193698 w 7830717"/>
              <a:gd name="connsiteY4" fmla="*/ 1622124 h 1745945"/>
              <a:gd name="connsiteX5" fmla="*/ 12989 w 7830717"/>
              <a:gd name="connsiteY5" fmla="*/ 14557 h 1745945"/>
              <a:gd name="connsiteX6" fmla="*/ 47 w 7830717"/>
              <a:gd name="connsiteY6" fmla="*/ 204 h 1745945"/>
              <a:gd name="connsiteX0" fmla="*/ 47 w 7830717"/>
              <a:gd name="connsiteY0" fmla="*/ 190 h 1745931"/>
              <a:gd name="connsiteX1" fmla="*/ 4857211 w 7830717"/>
              <a:gd name="connsiteY1" fmla="*/ 1573954 h 1745931"/>
              <a:gd name="connsiteX2" fmla="*/ 7830717 w 7830717"/>
              <a:gd name="connsiteY2" fmla="*/ 1155202 h 1745931"/>
              <a:gd name="connsiteX3" fmla="*/ 7813666 w 7830717"/>
              <a:gd name="connsiteY3" fmla="*/ 1405304 h 1745931"/>
              <a:gd name="connsiteX4" fmla="*/ 4193698 w 7830717"/>
              <a:gd name="connsiteY4" fmla="*/ 1622110 h 1745931"/>
              <a:gd name="connsiteX5" fmla="*/ 12989 w 7830717"/>
              <a:gd name="connsiteY5" fmla="*/ 14543 h 1745931"/>
              <a:gd name="connsiteX6" fmla="*/ 47 w 7830717"/>
              <a:gd name="connsiteY6" fmla="*/ 190 h 1745931"/>
              <a:gd name="connsiteX0" fmla="*/ 47 w 7830717"/>
              <a:gd name="connsiteY0" fmla="*/ 190 h 1745931"/>
              <a:gd name="connsiteX1" fmla="*/ 4857211 w 7830717"/>
              <a:gd name="connsiteY1" fmla="*/ 1573954 h 1745931"/>
              <a:gd name="connsiteX2" fmla="*/ 7830717 w 7830717"/>
              <a:gd name="connsiteY2" fmla="*/ 1155202 h 1745931"/>
              <a:gd name="connsiteX3" fmla="*/ 7813666 w 7830717"/>
              <a:gd name="connsiteY3" fmla="*/ 1405304 h 1745931"/>
              <a:gd name="connsiteX4" fmla="*/ 4193698 w 7830717"/>
              <a:gd name="connsiteY4" fmla="*/ 1622110 h 1745931"/>
              <a:gd name="connsiteX5" fmla="*/ 12989 w 7830717"/>
              <a:gd name="connsiteY5" fmla="*/ 14543 h 1745931"/>
              <a:gd name="connsiteX6" fmla="*/ 47 w 7830717"/>
              <a:gd name="connsiteY6" fmla="*/ 190 h 1745931"/>
              <a:gd name="connsiteX0" fmla="*/ 47 w 7830717"/>
              <a:gd name="connsiteY0" fmla="*/ 190 h 1745931"/>
              <a:gd name="connsiteX1" fmla="*/ 4857211 w 7830717"/>
              <a:gd name="connsiteY1" fmla="*/ 1573954 h 1745931"/>
              <a:gd name="connsiteX2" fmla="*/ 7830717 w 7830717"/>
              <a:gd name="connsiteY2" fmla="*/ 1171899 h 1745931"/>
              <a:gd name="connsiteX3" fmla="*/ 7813666 w 7830717"/>
              <a:gd name="connsiteY3" fmla="*/ 1405304 h 1745931"/>
              <a:gd name="connsiteX4" fmla="*/ 4193698 w 7830717"/>
              <a:gd name="connsiteY4" fmla="*/ 1622110 h 1745931"/>
              <a:gd name="connsiteX5" fmla="*/ 12989 w 7830717"/>
              <a:gd name="connsiteY5" fmla="*/ 14543 h 1745931"/>
              <a:gd name="connsiteX6" fmla="*/ 47 w 7830717"/>
              <a:gd name="connsiteY6" fmla="*/ 190 h 1745931"/>
              <a:gd name="connsiteX0" fmla="*/ 47 w 7830724"/>
              <a:gd name="connsiteY0" fmla="*/ 190 h 1745931"/>
              <a:gd name="connsiteX1" fmla="*/ 4857211 w 7830724"/>
              <a:gd name="connsiteY1" fmla="*/ 1573954 h 1745931"/>
              <a:gd name="connsiteX2" fmla="*/ 7830717 w 7830724"/>
              <a:gd name="connsiteY2" fmla="*/ 1171899 h 1745931"/>
              <a:gd name="connsiteX3" fmla="*/ 7813666 w 7830724"/>
              <a:gd name="connsiteY3" fmla="*/ 1405304 h 1745931"/>
              <a:gd name="connsiteX4" fmla="*/ 4193698 w 7830724"/>
              <a:gd name="connsiteY4" fmla="*/ 1622110 h 1745931"/>
              <a:gd name="connsiteX5" fmla="*/ 12989 w 7830724"/>
              <a:gd name="connsiteY5" fmla="*/ 14543 h 1745931"/>
              <a:gd name="connsiteX6" fmla="*/ 47 w 7830724"/>
              <a:gd name="connsiteY6" fmla="*/ 190 h 1745931"/>
              <a:gd name="connsiteX0" fmla="*/ 47 w 7830724"/>
              <a:gd name="connsiteY0" fmla="*/ 190 h 1745931"/>
              <a:gd name="connsiteX1" fmla="*/ 4857211 w 7830724"/>
              <a:gd name="connsiteY1" fmla="*/ 1573954 h 1745931"/>
              <a:gd name="connsiteX2" fmla="*/ 7830717 w 7830724"/>
              <a:gd name="connsiteY2" fmla="*/ 1171899 h 1745931"/>
              <a:gd name="connsiteX3" fmla="*/ 7732738 w 7830724"/>
              <a:gd name="connsiteY3" fmla="*/ 1405304 h 1745931"/>
              <a:gd name="connsiteX4" fmla="*/ 4193698 w 7830724"/>
              <a:gd name="connsiteY4" fmla="*/ 1622110 h 1745931"/>
              <a:gd name="connsiteX5" fmla="*/ 12989 w 7830724"/>
              <a:gd name="connsiteY5" fmla="*/ 14543 h 1745931"/>
              <a:gd name="connsiteX6" fmla="*/ 47 w 7830724"/>
              <a:gd name="connsiteY6" fmla="*/ 190 h 1745931"/>
              <a:gd name="connsiteX0" fmla="*/ 47 w 7830724"/>
              <a:gd name="connsiteY0" fmla="*/ 190 h 1748450"/>
              <a:gd name="connsiteX1" fmla="*/ 4857211 w 7830724"/>
              <a:gd name="connsiteY1" fmla="*/ 1573954 h 1748450"/>
              <a:gd name="connsiteX2" fmla="*/ 7830717 w 7830724"/>
              <a:gd name="connsiteY2" fmla="*/ 1171899 h 1748450"/>
              <a:gd name="connsiteX3" fmla="*/ 7806307 w 7830724"/>
              <a:gd name="connsiteY3" fmla="*/ 1422000 h 1748450"/>
              <a:gd name="connsiteX4" fmla="*/ 4193698 w 7830724"/>
              <a:gd name="connsiteY4" fmla="*/ 1622110 h 1748450"/>
              <a:gd name="connsiteX5" fmla="*/ 12989 w 7830724"/>
              <a:gd name="connsiteY5" fmla="*/ 14543 h 1748450"/>
              <a:gd name="connsiteX6" fmla="*/ 47 w 7830724"/>
              <a:gd name="connsiteY6" fmla="*/ 190 h 1748450"/>
              <a:gd name="connsiteX0" fmla="*/ 47 w 7810574"/>
              <a:gd name="connsiteY0" fmla="*/ 190 h 1748450"/>
              <a:gd name="connsiteX1" fmla="*/ 4857211 w 7810574"/>
              <a:gd name="connsiteY1" fmla="*/ 1573954 h 1748450"/>
              <a:gd name="connsiteX2" fmla="*/ 7808646 w 7810574"/>
              <a:gd name="connsiteY2" fmla="*/ 1171899 h 1748450"/>
              <a:gd name="connsiteX3" fmla="*/ 7806307 w 7810574"/>
              <a:gd name="connsiteY3" fmla="*/ 1422000 h 1748450"/>
              <a:gd name="connsiteX4" fmla="*/ 4193698 w 7810574"/>
              <a:gd name="connsiteY4" fmla="*/ 1622110 h 1748450"/>
              <a:gd name="connsiteX5" fmla="*/ 12989 w 7810574"/>
              <a:gd name="connsiteY5" fmla="*/ 14543 h 1748450"/>
              <a:gd name="connsiteX6" fmla="*/ 47 w 7810574"/>
              <a:gd name="connsiteY6" fmla="*/ 190 h 1748450"/>
              <a:gd name="connsiteX0" fmla="*/ 47 w 7823368"/>
              <a:gd name="connsiteY0" fmla="*/ 190 h 1748450"/>
              <a:gd name="connsiteX1" fmla="*/ 4857211 w 7823368"/>
              <a:gd name="connsiteY1" fmla="*/ 1573954 h 1748450"/>
              <a:gd name="connsiteX2" fmla="*/ 7823360 w 7823368"/>
              <a:gd name="connsiteY2" fmla="*/ 1163551 h 1748450"/>
              <a:gd name="connsiteX3" fmla="*/ 7806307 w 7823368"/>
              <a:gd name="connsiteY3" fmla="*/ 1422000 h 1748450"/>
              <a:gd name="connsiteX4" fmla="*/ 4193698 w 7823368"/>
              <a:gd name="connsiteY4" fmla="*/ 1622110 h 1748450"/>
              <a:gd name="connsiteX5" fmla="*/ 12989 w 7823368"/>
              <a:gd name="connsiteY5" fmla="*/ 14543 h 1748450"/>
              <a:gd name="connsiteX6" fmla="*/ 47 w 7823368"/>
              <a:gd name="connsiteY6" fmla="*/ 190 h 174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3368" h="1748450">
                <a:moveTo>
                  <a:pt x="47" y="190"/>
                </a:moveTo>
                <a:cubicBezTo>
                  <a:pt x="47" y="-19339"/>
                  <a:pt x="2304439" y="1475322"/>
                  <a:pt x="4857211" y="1573954"/>
                </a:cubicBezTo>
                <a:cubicBezTo>
                  <a:pt x="7338293" y="1576735"/>
                  <a:pt x="7825650" y="1150229"/>
                  <a:pt x="7823360" y="1163551"/>
                </a:cubicBezTo>
                <a:cubicBezTo>
                  <a:pt x="7823360" y="1161140"/>
                  <a:pt x="7814272" y="1416717"/>
                  <a:pt x="7806307" y="1422000"/>
                </a:cubicBezTo>
                <a:cubicBezTo>
                  <a:pt x="7812570" y="1432570"/>
                  <a:pt x="6534457" y="1992157"/>
                  <a:pt x="4193698" y="1622110"/>
                </a:cubicBezTo>
                <a:cubicBezTo>
                  <a:pt x="1525683" y="1154127"/>
                  <a:pt x="-12063" y="-7211"/>
                  <a:pt x="12989" y="14543"/>
                </a:cubicBezTo>
                <a:cubicBezTo>
                  <a:pt x="13985" y="-18456"/>
                  <a:pt x="-949" y="33189"/>
                  <a:pt x="47" y="190"/>
                </a:cubicBezTo>
                <a:close/>
              </a:path>
            </a:pathLst>
          </a:custGeom>
          <a:solidFill>
            <a:schemeClr val="tx1">
              <a:lumMod val="85000"/>
              <a:lumOff val="1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9">
            <a:extLst>
              <a:ext uri="{FF2B5EF4-FFF2-40B4-BE49-F238E27FC236}">
                <a16:creationId xmlns:a16="http://schemas.microsoft.com/office/drawing/2014/main" id="{371F3430-06C0-4783-9113-3500F1C9E5D7}"/>
              </a:ext>
            </a:extLst>
          </p:cNvPr>
          <p:cNvSpPr/>
          <p:nvPr userDrawn="1"/>
        </p:nvSpPr>
        <p:spPr>
          <a:xfrm flipH="1" flipV="1">
            <a:off x="-1" y="148926"/>
            <a:ext cx="12220562" cy="1451273"/>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chemeClr val="tx1">
              <a:lumMod val="85000"/>
              <a:lumOff val="15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3CCB3C2A-361D-432D-9AAC-9E83C27E3820}"/>
              </a:ext>
            </a:extLst>
          </p:cNvPr>
          <p:cNvSpPr>
            <a:spLocks noGrp="1"/>
          </p:cNvSpPr>
          <p:nvPr>
            <p:ph type="dt" sz="half" idx="10"/>
          </p:nvPr>
        </p:nvSpPr>
        <p:spPr>
          <a:xfrm>
            <a:off x="216408" y="6356349"/>
            <a:ext cx="1307592" cy="365125"/>
          </a:xfrm>
        </p:spPr>
        <p:txBody>
          <a:bodyPr/>
          <a:lstStyle/>
          <a:p>
            <a:fld id="{94AD312A-CDB6-45BE-8F80-4DFFBD65F726}" type="datetimeFigureOut">
              <a:rPr lang="en-US" smtClean="0"/>
              <a:t>10/18/2022</a:t>
            </a:fld>
            <a:endParaRPr lang="en-US"/>
          </a:p>
        </p:txBody>
      </p:sp>
      <p:sp>
        <p:nvSpPr>
          <p:cNvPr id="5" name="Footer Placeholder 4">
            <a:extLst>
              <a:ext uri="{FF2B5EF4-FFF2-40B4-BE49-F238E27FC236}">
                <a16:creationId xmlns:a16="http://schemas.microsoft.com/office/drawing/2014/main" id="{A84EEBF5-E102-4C37-87C2-6F0520D0B786}"/>
              </a:ext>
            </a:extLst>
          </p:cNvPr>
          <p:cNvSpPr>
            <a:spLocks noGrp="1"/>
          </p:cNvSpPr>
          <p:nvPr>
            <p:ph type="ftr" sz="quarter" idx="11"/>
          </p:nvPr>
        </p:nvSpPr>
        <p:spPr>
          <a:xfrm>
            <a:off x="1700784" y="6356350"/>
            <a:ext cx="9500616" cy="365125"/>
          </a:xfrm>
        </p:spPr>
        <p:txBody>
          <a:bodyPr/>
          <a:lstStyle/>
          <a:p>
            <a:endParaRPr lang="en-US" dirty="0"/>
          </a:p>
        </p:txBody>
      </p:sp>
      <p:sp>
        <p:nvSpPr>
          <p:cNvPr id="6" name="Slide Number Placeholder 5">
            <a:extLst>
              <a:ext uri="{FF2B5EF4-FFF2-40B4-BE49-F238E27FC236}">
                <a16:creationId xmlns:a16="http://schemas.microsoft.com/office/drawing/2014/main" id="{57645094-3CC2-4CB5-AFF5-C67179C9EC98}"/>
              </a:ext>
            </a:extLst>
          </p:cNvPr>
          <p:cNvSpPr>
            <a:spLocks noGrp="1"/>
          </p:cNvSpPr>
          <p:nvPr>
            <p:ph type="sldNum" sz="quarter" idx="12"/>
          </p:nvPr>
        </p:nvSpPr>
        <p:spPr>
          <a:xfrm>
            <a:off x="11301984" y="6356348"/>
            <a:ext cx="554736" cy="365125"/>
          </a:xfrm>
        </p:spPr>
        <p:txBody>
          <a:bodyPr/>
          <a:lstStyle/>
          <a:p>
            <a:fld id="{A27985AC-0A8C-4717-8852-328FC4CDCC89}" type="slidenum">
              <a:rPr lang="en-US" smtClean="0"/>
              <a:t>‹#›</a:t>
            </a:fld>
            <a:endParaRPr lang="en-US"/>
          </a:p>
        </p:txBody>
      </p:sp>
      <p:sp>
        <p:nvSpPr>
          <p:cNvPr id="34" name="Rectangle 9">
            <a:extLst>
              <a:ext uri="{FF2B5EF4-FFF2-40B4-BE49-F238E27FC236}">
                <a16:creationId xmlns:a16="http://schemas.microsoft.com/office/drawing/2014/main" id="{D40F9308-B2F4-4500-9E64-1F96BECA8DB1}"/>
              </a:ext>
            </a:extLst>
          </p:cNvPr>
          <p:cNvSpPr/>
          <p:nvPr userDrawn="1"/>
        </p:nvSpPr>
        <p:spPr>
          <a:xfrm>
            <a:off x="-9450" y="2620712"/>
            <a:ext cx="12218435" cy="1778202"/>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640882 w 7794773"/>
              <a:gd name="connsiteY2" fmla="*/ 957672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794773"/>
              <a:gd name="connsiteY0" fmla="*/ 263 h 2146855"/>
              <a:gd name="connsiteX1" fmla="*/ 4406465 w 7794773"/>
              <a:gd name="connsiteY1" fmla="*/ 1250845 h 2146855"/>
              <a:gd name="connsiteX2" fmla="*/ 7479683 w 7794773"/>
              <a:gd name="connsiteY2" fmla="*/ 886880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3274 w 7802084"/>
              <a:gd name="connsiteY0" fmla="*/ 263 h 2146855"/>
              <a:gd name="connsiteX1" fmla="*/ 4406465 w 7802084"/>
              <a:gd name="connsiteY1" fmla="*/ 1250845 h 2146855"/>
              <a:gd name="connsiteX2" fmla="*/ 7802084 w 7802084"/>
              <a:gd name="connsiteY2" fmla="*/ 809008 h 2146855"/>
              <a:gd name="connsiteX3" fmla="*/ 7794755 w 7802084"/>
              <a:gd name="connsiteY3" fmla="*/ 2135748 h 2146855"/>
              <a:gd name="connsiteX4" fmla="*/ 4180996 w 7802084"/>
              <a:gd name="connsiteY4" fmla="*/ 1706826 h 2146855"/>
              <a:gd name="connsiteX5" fmla="*/ 287 w 7802084"/>
              <a:gd name="connsiteY5" fmla="*/ 99259 h 2146855"/>
              <a:gd name="connsiteX6" fmla="*/ 3274 w 7802084"/>
              <a:gd name="connsiteY6" fmla="*/ 263 h 2146855"/>
              <a:gd name="connsiteX0" fmla="*/ 3274 w 7846063"/>
              <a:gd name="connsiteY0" fmla="*/ 263 h 2229908"/>
              <a:gd name="connsiteX1" fmla="*/ 4406465 w 7846063"/>
              <a:gd name="connsiteY1" fmla="*/ 1250845 h 2229908"/>
              <a:gd name="connsiteX2" fmla="*/ 7802084 w 7846063"/>
              <a:gd name="connsiteY2" fmla="*/ 809008 h 2229908"/>
              <a:gd name="connsiteX3" fmla="*/ 7846045 w 7846063"/>
              <a:gd name="connsiteY3" fmla="*/ 2227778 h 2229908"/>
              <a:gd name="connsiteX4" fmla="*/ 4180996 w 7846063"/>
              <a:gd name="connsiteY4" fmla="*/ 1706826 h 2229908"/>
              <a:gd name="connsiteX5" fmla="*/ 287 w 7846063"/>
              <a:gd name="connsiteY5" fmla="*/ 99259 h 2229908"/>
              <a:gd name="connsiteX6" fmla="*/ 3274 w 7846063"/>
              <a:gd name="connsiteY6" fmla="*/ 263 h 2229908"/>
              <a:gd name="connsiteX0" fmla="*/ 3274 w 7802100"/>
              <a:gd name="connsiteY0" fmla="*/ 263 h 2257493"/>
              <a:gd name="connsiteX1" fmla="*/ 4406465 w 7802100"/>
              <a:gd name="connsiteY1" fmla="*/ 1250845 h 2257493"/>
              <a:gd name="connsiteX2" fmla="*/ 7802084 w 7802100"/>
              <a:gd name="connsiteY2" fmla="*/ 809008 h 2257493"/>
              <a:gd name="connsiteX3" fmla="*/ 7802082 w 7802100"/>
              <a:gd name="connsiteY3" fmla="*/ 2256095 h 2257493"/>
              <a:gd name="connsiteX4" fmla="*/ 4180996 w 7802100"/>
              <a:gd name="connsiteY4" fmla="*/ 1706826 h 2257493"/>
              <a:gd name="connsiteX5" fmla="*/ 287 w 7802100"/>
              <a:gd name="connsiteY5" fmla="*/ 99259 h 2257493"/>
              <a:gd name="connsiteX6" fmla="*/ 3274 w 7802100"/>
              <a:gd name="connsiteY6" fmla="*/ 263 h 2257493"/>
              <a:gd name="connsiteX0" fmla="*/ 3274 w 7827193"/>
              <a:gd name="connsiteY0" fmla="*/ 263 h 2013189"/>
              <a:gd name="connsiteX1" fmla="*/ 4406465 w 7827193"/>
              <a:gd name="connsiteY1" fmla="*/ 1250845 h 2013189"/>
              <a:gd name="connsiteX2" fmla="*/ 7802084 w 7827193"/>
              <a:gd name="connsiteY2" fmla="*/ 809008 h 2013189"/>
              <a:gd name="connsiteX3" fmla="*/ 7827175 w 7827193"/>
              <a:gd name="connsiteY3" fmla="*/ 1916681 h 2013189"/>
              <a:gd name="connsiteX4" fmla="*/ 4180996 w 7827193"/>
              <a:gd name="connsiteY4" fmla="*/ 1706826 h 2013189"/>
              <a:gd name="connsiteX5" fmla="*/ 287 w 7827193"/>
              <a:gd name="connsiteY5" fmla="*/ 99259 h 2013189"/>
              <a:gd name="connsiteX6" fmla="*/ 3274 w 7827193"/>
              <a:gd name="connsiteY6" fmla="*/ 263 h 2013189"/>
              <a:gd name="connsiteX0" fmla="*/ 3274 w 7806688"/>
              <a:gd name="connsiteY0" fmla="*/ 263 h 2013189"/>
              <a:gd name="connsiteX1" fmla="*/ 4406465 w 7806688"/>
              <a:gd name="connsiteY1" fmla="*/ 1250845 h 2013189"/>
              <a:gd name="connsiteX2" fmla="*/ 7802084 w 7806688"/>
              <a:gd name="connsiteY2" fmla="*/ 809008 h 2013189"/>
              <a:gd name="connsiteX3" fmla="*/ 7806670 w 7806688"/>
              <a:gd name="connsiteY3" fmla="*/ 1916681 h 2013189"/>
              <a:gd name="connsiteX4" fmla="*/ 4180996 w 7806688"/>
              <a:gd name="connsiteY4" fmla="*/ 1706826 h 2013189"/>
              <a:gd name="connsiteX5" fmla="*/ 287 w 7806688"/>
              <a:gd name="connsiteY5" fmla="*/ 99259 h 2013189"/>
              <a:gd name="connsiteX6" fmla="*/ 3274 w 7806688"/>
              <a:gd name="connsiteY6" fmla="*/ 263 h 2013189"/>
              <a:gd name="connsiteX0" fmla="*/ 3274 w 7802084"/>
              <a:gd name="connsiteY0" fmla="*/ 263 h 1968193"/>
              <a:gd name="connsiteX1" fmla="*/ 4406465 w 7802084"/>
              <a:gd name="connsiteY1" fmla="*/ 1250845 h 1968193"/>
              <a:gd name="connsiteX2" fmla="*/ 7802084 w 7802084"/>
              <a:gd name="connsiteY2" fmla="*/ 809008 h 1968193"/>
              <a:gd name="connsiteX3" fmla="*/ 7792999 w 7802084"/>
              <a:gd name="connsiteY3" fmla="*/ 1797813 h 1968193"/>
              <a:gd name="connsiteX4" fmla="*/ 4180996 w 7802084"/>
              <a:gd name="connsiteY4" fmla="*/ 1706826 h 1968193"/>
              <a:gd name="connsiteX5" fmla="*/ 287 w 7802084"/>
              <a:gd name="connsiteY5" fmla="*/ 99259 h 1968193"/>
              <a:gd name="connsiteX6" fmla="*/ 3274 w 7802084"/>
              <a:gd name="connsiteY6" fmla="*/ 263 h 1968193"/>
              <a:gd name="connsiteX0" fmla="*/ 3274 w 7802084"/>
              <a:gd name="connsiteY0" fmla="*/ 263 h 1895391"/>
              <a:gd name="connsiteX1" fmla="*/ 4406465 w 7802084"/>
              <a:gd name="connsiteY1" fmla="*/ 1250845 h 1895391"/>
              <a:gd name="connsiteX2" fmla="*/ 7802084 w 7802084"/>
              <a:gd name="connsiteY2" fmla="*/ 809008 h 1895391"/>
              <a:gd name="connsiteX3" fmla="*/ 7792999 w 7802084"/>
              <a:gd name="connsiteY3" fmla="*/ 1490020 h 1895391"/>
              <a:gd name="connsiteX4" fmla="*/ 4180996 w 7802084"/>
              <a:gd name="connsiteY4" fmla="*/ 1706826 h 1895391"/>
              <a:gd name="connsiteX5" fmla="*/ 287 w 7802084"/>
              <a:gd name="connsiteY5" fmla="*/ 99259 h 1895391"/>
              <a:gd name="connsiteX6" fmla="*/ 3274 w 7802084"/>
              <a:gd name="connsiteY6" fmla="*/ 263 h 1895391"/>
              <a:gd name="connsiteX0" fmla="*/ 3274 w 7802084"/>
              <a:gd name="connsiteY0" fmla="*/ 263 h 1814201"/>
              <a:gd name="connsiteX1" fmla="*/ 4406465 w 7802084"/>
              <a:gd name="connsiteY1" fmla="*/ 1250845 h 1814201"/>
              <a:gd name="connsiteX2" fmla="*/ 7802084 w 7802084"/>
              <a:gd name="connsiteY2" fmla="*/ 809008 h 1814201"/>
              <a:gd name="connsiteX3" fmla="*/ 7792999 w 7802084"/>
              <a:gd name="connsiteY3" fmla="*/ 1490020 h 1814201"/>
              <a:gd name="connsiteX4" fmla="*/ 4180996 w 7802084"/>
              <a:gd name="connsiteY4" fmla="*/ 1706826 h 1814201"/>
              <a:gd name="connsiteX5" fmla="*/ 287 w 7802084"/>
              <a:gd name="connsiteY5" fmla="*/ 99259 h 1814201"/>
              <a:gd name="connsiteX6" fmla="*/ 3274 w 7802084"/>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793008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3 w 7802093"/>
              <a:gd name="connsiteY0" fmla="*/ 263 h 1814201"/>
              <a:gd name="connsiteX1" fmla="*/ 4406474 w 7802093"/>
              <a:gd name="connsiteY1" fmla="*/ 1250845 h 1814201"/>
              <a:gd name="connsiteX2" fmla="*/ 7802093 w 7802093"/>
              <a:gd name="connsiteY2" fmla="*/ 809008 h 1814201"/>
              <a:gd name="connsiteX3" fmla="*/ 7800973 w 7802093"/>
              <a:gd name="connsiteY3" fmla="*/ 1490020 h 1814201"/>
              <a:gd name="connsiteX4" fmla="*/ 4181005 w 7802093"/>
              <a:gd name="connsiteY4" fmla="*/ 1706826 h 1814201"/>
              <a:gd name="connsiteX5" fmla="*/ 296 w 7802093"/>
              <a:gd name="connsiteY5" fmla="*/ 99259 h 1814201"/>
              <a:gd name="connsiteX6" fmla="*/ 3283 w 7802093"/>
              <a:gd name="connsiteY6" fmla="*/ 263 h 1814201"/>
              <a:gd name="connsiteX0" fmla="*/ 3288 w 7802098"/>
              <a:gd name="connsiteY0" fmla="*/ 263 h 1814201"/>
              <a:gd name="connsiteX1" fmla="*/ 4406479 w 7802098"/>
              <a:gd name="connsiteY1" fmla="*/ 1250845 h 1814201"/>
              <a:gd name="connsiteX2" fmla="*/ 7802098 w 7802098"/>
              <a:gd name="connsiteY2" fmla="*/ 809008 h 1814201"/>
              <a:gd name="connsiteX3" fmla="*/ 7800978 w 7802098"/>
              <a:gd name="connsiteY3" fmla="*/ 1490020 h 1814201"/>
              <a:gd name="connsiteX4" fmla="*/ 4181010 w 7802098"/>
              <a:gd name="connsiteY4" fmla="*/ 1706826 h 1814201"/>
              <a:gd name="connsiteX5" fmla="*/ 301 w 7802098"/>
              <a:gd name="connsiteY5" fmla="*/ 99259 h 1814201"/>
              <a:gd name="connsiteX6" fmla="*/ 3288 w 7802098"/>
              <a:gd name="connsiteY6" fmla="*/ 263 h 1814201"/>
              <a:gd name="connsiteX0" fmla="*/ 3288 w 7802098"/>
              <a:gd name="connsiteY0" fmla="*/ 263 h 1830647"/>
              <a:gd name="connsiteX1" fmla="*/ 4406479 w 7802098"/>
              <a:gd name="connsiteY1" fmla="*/ 1250845 h 1830647"/>
              <a:gd name="connsiteX2" fmla="*/ 7802098 w 7802098"/>
              <a:gd name="connsiteY2" fmla="*/ 809008 h 1830647"/>
              <a:gd name="connsiteX3" fmla="*/ 7800978 w 7802098"/>
              <a:gd name="connsiteY3" fmla="*/ 1490020 h 1830647"/>
              <a:gd name="connsiteX4" fmla="*/ 4181010 w 7802098"/>
              <a:gd name="connsiteY4" fmla="*/ 1706826 h 1830647"/>
              <a:gd name="connsiteX5" fmla="*/ 301 w 7802098"/>
              <a:gd name="connsiteY5" fmla="*/ 99259 h 1830647"/>
              <a:gd name="connsiteX6" fmla="*/ 3288 w 7802098"/>
              <a:gd name="connsiteY6" fmla="*/ 263 h 1830647"/>
              <a:gd name="connsiteX0" fmla="*/ 3288 w 7802098"/>
              <a:gd name="connsiteY0" fmla="*/ 263 h 1805987"/>
              <a:gd name="connsiteX1" fmla="*/ 4406479 w 7802098"/>
              <a:gd name="connsiteY1" fmla="*/ 1250845 h 1805987"/>
              <a:gd name="connsiteX2" fmla="*/ 7802098 w 7802098"/>
              <a:gd name="connsiteY2" fmla="*/ 809008 h 1805987"/>
              <a:gd name="connsiteX3" fmla="*/ 7800978 w 7802098"/>
              <a:gd name="connsiteY3" fmla="*/ 1282260 h 1805987"/>
              <a:gd name="connsiteX4" fmla="*/ 4181010 w 7802098"/>
              <a:gd name="connsiteY4" fmla="*/ 1706826 h 1805987"/>
              <a:gd name="connsiteX5" fmla="*/ 301 w 7802098"/>
              <a:gd name="connsiteY5" fmla="*/ 99259 h 1805987"/>
              <a:gd name="connsiteX6" fmla="*/ 3288 w 7802098"/>
              <a:gd name="connsiteY6" fmla="*/ 263 h 1805987"/>
              <a:gd name="connsiteX0" fmla="*/ 3288 w 7802098"/>
              <a:gd name="connsiteY0" fmla="*/ 263 h 1750654"/>
              <a:gd name="connsiteX1" fmla="*/ 4406479 w 7802098"/>
              <a:gd name="connsiteY1" fmla="*/ 1250845 h 1750654"/>
              <a:gd name="connsiteX2" fmla="*/ 7802098 w 7802098"/>
              <a:gd name="connsiteY2" fmla="*/ 809008 h 1750654"/>
              <a:gd name="connsiteX3" fmla="*/ 7800978 w 7802098"/>
              <a:gd name="connsiteY3" fmla="*/ 1282260 h 1750654"/>
              <a:gd name="connsiteX4" fmla="*/ 4181010 w 7802098"/>
              <a:gd name="connsiteY4" fmla="*/ 1645267 h 1750654"/>
              <a:gd name="connsiteX5" fmla="*/ 301 w 7802098"/>
              <a:gd name="connsiteY5" fmla="*/ 99259 h 1750654"/>
              <a:gd name="connsiteX6" fmla="*/ 3288 w 7802098"/>
              <a:gd name="connsiteY6" fmla="*/ 263 h 1750654"/>
              <a:gd name="connsiteX0" fmla="*/ 3288 w 7802098"/>
              <a:gd name="connsiteY0" fmla="*/ 263 h 1672292"/>
              <a:gd name="connsiteX1" fmla="*/ 4406479 w 7802098"/>
              <a:gd name="connsiteY1" fmla="*/ 1250845 h 1672292"/>
              <a:gd name="connsiteX2" fmla="*/ 7802098 w 7802098"/>
              <a:gd name="connsiteY2" fmla="*/ 809008 h 1672292"/>
              <a:gd name="connsiteX3" fmla="*/ 7800978 w 7802098"/>
              <a:gd name="connsiteY3" fmla="*/ 1282260 h 1672292"/>
              <a:gd name="connsiteX4" fmla="*/ 4181010 w 7802098"/>
              <a:gd name="connsiteY4" fmla="*/ 1645267 h 1672292"/>
              <a:gd name="connsiteX5" fmla="*/ 301 w 7802098"/>
              <a:gd name="connsiteY5" fmla="*/ 99259 h 1672292"/>
              <a:gd name="connsiteX6" fmla="*/ 3288 w 7802098"/>
              <a:gd name="connsiteY6" fmla="*/ 263 h 1672292"/>
              <a:gd name="connsiteX0" fmla="*/ 3296 w 7802106"/>
              <a:gd name="connsiteY0" fmla="*/ 263 h 1672292"/>
              <a:gd name="connsiteX1" fmla="*/ 4406487 w 7802106"/>
              <a:gd name="connsiteY1" fmla="*/ 1250845 h 1672292"/>
              <a:gd name="connsiteX2" fmla="*/ 7802106 w 7802106"/>
              <a:gd name="connsiteY2" fmla="*/ 809008 h 1672292"/>
              <a:gd name="connsiteX3" fmla="*/ 7800986 w 7802106"/>
              <a:gd name="connsiteY3" fmla="*/ 1282260 h 1672292"/>
              <a:gd name="connsiteX4" fmla="*/ 4181018 w 7802106"/>
              <a:gd name="connsiteY4" fmla="*/ 1645267 h 1672292"/>
              <a:gd name="connsiteX5" fmla="*/ 309 w 7802106"/>
              <a:gd name="connsiteY5" fmla="*/ 99259 h 1672292"/>
              <a:gd name="connsiteX6" fmla="*/ 3296 w 7802106"/>
              <a:gd name="connsiteY6" fmla="*/ 263 h 1672292"/>
              <a:gd name="connsiteX0" fmla="*/ 3221 w 7802031"/>
              <a:gd name="connsiteY0" fmla="*/ 263 h 1701754"/>
              <a:gd name="connsiteX1" fmla="*/ 4406412 w 7802031"/>
              <a:gd name="connsiteY1" fmla="*/ 1250845 h 1701754"/>
              <a:gd name="connsiteX2" fmla="*/ 7802031 w 7802031"/>
              <a:gd name="connsiteY2" fmla="*/ 809008 h 1701754"/>
              <a:gd name="connsiteX3" fmla="*/ 7800911 w 7802031"/>
              <a:gd name="connsiteY3" fmla="*/ 1282260 h 1701754"/>
              <a:gd name="connsiteX4" fmla="*/ 4674738 w 7802031"/>
              <a:gd name="connsiteY4" fmla="*/ 1676047 h 1701754"/>
              <a:gd name="connsiteX5" fmla="*/ 234 w 7802031"/>
              <a:gd name="connsiteY5" fmla="*/ 99259 h 1701754"/>
              <a:gd name="connsiteX6" fmla="*/ 3221 w 7802031"/>
              <a:gd name="connsiteY6" fmla="*/ 263 h 1701754"/>
              <a:gd name="connsiteX0" fmla="*/ 3221 w 7802031"/>
              <a:gd name="connsiteY0" fmla="*/ 263 h 1676047"/>
              <a:gd name="connsiteX1" fmla="*/ 4406412 w 7802031"/>
              <a:gd name="connsiteY1" fmla="*/ 1250845 h 1676047"/>
              <a:gd name="connsiteX2" fmla="*/ 7802031 w 7802031"/>
              <a:gd name="connsiteY2" fmla="*/ 809008 h 1676047"/>
              <a:gd name="connsiteX3" fmla="*/ 7800911 w 7802031"/>
              <a:gd name="connsiteY3" fmla="*/ 1282260 h 1676047"/>
              <a:gd name="connsiteX4" fmla="*/ 4674738 w 7802031"/>
              <a:gd name="connsiteY4" fmla="*/ 1676047 h 1676047"/>
              <a:gd name="connsiteX5" fmla="*/ 234 w 7802031"/>
              <a:gd name="connsiteY5" fmla="*/ 99259 h 1676047"/>
              <a:gd name="connsiteX6" fmla="*/ 3221 w 7802031"/>
              <a:gd name="connsiteY6" fmla="*/ 263 h 1676047"/>
              <a:gd name="connsiteX0" fmla="*/ 3198 w 7802008"/>
              <a:gd name="connsiteY0" fmla="*/ 263 h 1676047"/>
              <a:gd name="connsiteX1" fmla="*/ 4406389 w 7802008"/>
              <a:gd name="connsiteY1" fmla="*/ 1250845 h 1676047"/>
              <a:gd name="connsiteX2" fmla="*/ 7802008 w 7802008"/>
              <a:gd name="connsiteY2" fmla="*/ 809008 h 1676047"/>
              <a:gd name="connsiteX3" fmla="*/ 7800888 w 7802008"/>
              <a:gd name="connsiteY3" fmla="*/ 1282260 h 1676047"/>
              <a:gd name="connsiteX4" fmla="*/ 4674715 w 7802008"/>
              <a:gd name="connsiteY4" fmla="*/ 1676047 h 1676047"/>
              <a:gd name="connsiteX5" fmla="*/ 211 w 7802008"/>
              <a:gd name="connsiteY5" fmla="*/ 99259 h 1676047"/>
              <a:gd name="connsiteX6" fmla="*/ 3198 w 7802008"/>
              <a:gd name="connsiteY6" fmla="*/ 263 h 1676047"/>
              <a:gd name="connsiteX0" fmla="*/ 3198 w 7810649"/>
              <a:gd name="connsiteY0" fmla="*/ 263 h 1676047"/>
              <a:gd name="connsiteX1" fmla="*/ 4406389 w 7810649"/>
              <a:gd name="connsiteY1" fmla="*/ 1250845 h 1676047"/>
              <a:gd name="connsiteX2" fmla="*/ 7810649 w 7810649"/>
              <a:gd name="connsiteY2" fmla="*/ 792311 h 1676047"/>
              <a:gd name="connsiteX3" fmla="*/ 7800888 w 7810649"/>
              <a:gd name="connsiteY3" fmla="*/ 1282260 h 1676047"/>
              <a:gd name="connsiteX4" fmla="*/ 4674715 w 7810649"/>
              <a:gd name="connsiteY4" fmla="*/ 1676047 h 1676047"/>
              <a:gd name="connsiteX5" fmla="*/ 211 w 7810649"/>
              <a:gd name="connsiteY5" fmla="*/ 99259 h 1676047"/>
              <a:gd name="connsiteX6" fmla="*/ 3198 w 7810649"/>
              <a:gd name="connsiteY6" fmla="*/ 263 h 1676047"/>
              <a:gd name="connsiteX0" fmla="*/ 3198 w 7878713"/>
              <a:gd name="connsiteY0" fmla="*/ 263 h 1676047"/>
              <a:gd name="connsiteX1" fmla="*/ 4406389 w 7878713"/>
              <a:gd name="connsiteY1" fmla="*/ 1250845 h 1676047"/>
              <a:gd name="connsiteX2" fmla="*/ 7810649 w 7878713"/>
              <a:gd name="connsiteY2" fmla="*/ 792311 h 1676047"/>
              <a:gd name="connsiteX3" fmla="*/ 7878653 w 7878713"/>
              <a:gd name="connsiteY3" fmla="*/ 1232171 h 1676047"/>
              <a:gd name="connsiteX4" fmla="*/ 4674715 w 7878713"/>
              <a:gd name="connsiteY4" fmla="*/ 1676047 h 1676047"/>
              <a:gd name="connsiteX5" fmla="*/ 211 w 7878713"/>
              <a:gd name="connsiteY5" fmla="*/ 99259 h 1676047"/>
              <a:gd name="connsiteX6" fmla="*/ 3198 w 7878713"/>
              <a:gd name="connsiteY6" fmla="*/ 263 h 1676047"/>
              <a:gd name="connsiteX0" fmla="*/ 3198 w 7880964"/>
              <a:gd name="connsiteY0" fmla="*/ 263 h 1676047"/>
              <a:gd name="connsiteX1" fmla="*/ 4406389 w 7880964"/>
              <a:gd name="connsiteY1" fmla="*/ 1250845 h 1676047"/>
              <a:gd name="connsiteX2" fmla="*/ 7810649 w 7880964"/>
              <a:gd name="connsiteY2" fmla="*/ 792311 h 1676047"/>
              <a:gd name="connsiteX3" fmla="*/ 7878653 w 7880964"/>
              <a:gd name="connsiteY3" fmla="*/ 1232171 h 1676047"/>
              <a:gd name="connsiteX4" fmla="*/ 4674715 w 7880964"/>
              <a:gd name="connsiteY4" fmla="*/ 1676047 h 1676047"/>
              <a:gd name="connsiteX5" fmla="*/ 211 w 7880964"/>
              <a:gd name="connsiteY5" fmla="*/ 99259 h 1676047"/>
              <a:gd name="connsiteX6" fmla="*/ 3198 w 7880964"/>
              <a:gd name="connsiteY6" fmla="*/ 263 h 1676047"/>
              <a:gd name="connsiteX0" fmla="*/ 3198 w 7831768"/>
              <a:gd name="connsiteY0" fmla="*/ 263 h 1676047"/>
              <a:gd name="connsiteX1" fmla="*/ 4406389 w 7831768"/>
              <a:gd name="connsiteY1" fmla="*/ 1250845 h 1676047"/>
              <a:gd name="connsiteX2" fmla="*/ 7810649 w 7831768"/>
              <a:gd name="connsiteY2" fmla="*/ 792311 h 1676047"/>
              <a:gd name="connsiteX3" fmla="*/ 7826810 w 7831768"/>
              <a:gd name="connsiteY3" fmla="*/ 1240519 h 1676047"/>
              <a:gd name="connsiteX4" fmla="*/ 4674715 w 7831768"/>
              <a:gd name="connsiteY4" fmla="*/ 1676047 h 1676047"/>
              <a:gd name="connsiteX5" fmla="*/ 211 w 7831768"/>
              <a:gd name="connsiteY5" fmla="*/ 99259 h 1676047"/>
              <a:gd name="connsiteX6" fmla="*/ 3198 w 7831768"/>
              <a:gd name="connsiteY6" fmla="*/ 263 h 1676047"/>
              <a:gd name="connsiteX0" fmla="*/ 3198 w 7834792"/>
              <a:gd name="connsiteY0" fmla="*/ 263 h 1676047"/>
              <a:gd name="connsiteX1" fmla="*/ 4406389 w 7834792"/>
              <a:gd name="connsiteY1" fmla="*/ 1250845 h 1676047"/>
              <a:gd name="connsiteX2" fmla="*/ 7827931 w 7834792"/>
              <a:gd name="connsiteY2" fmla="*/ 783963 h 1676047"/>
              <a:gd name="connsiteX3" fmla="*/ 7826810 w 7834792"/>
              <a:gd name="connsiteY3" fmla="*/ 1240519 h 1676047"/>
              <a:gd name="connsiteX4" fmla="*/ 4674715 w 7834792"/>
              <a:gd name="connsiteY4" fmla="*/ 1676047 h 1676047"/>
              <a:gd name="connsiteX5" fmla="*/ 211 w 7834792"/>
              <a:gd name="connsiteY5" fmla="*/ 99259 h 1676047"/>
              <a:gd name="connsiteX6" fmla="*/ 3198 w 7834792"/>
              <a:gd name="connsiteY6" fmla="*/ 263 h 1676047"/>
              <a:gd name="connsiteX0" fmla="*/ 3198 w 7830868"/>
              <a:gd name="connsiteY0" fmla="*/ 263 h 1676047"/>
              <a:gd name="connsiteX1" fmla="*/ 4406389 w 7830868"/>
              <a:gd name="connsiteY1" fmla="*/ 1250845 h 1676047"/>
              <a:gd name="connsiteX2" fmla="*/ 7800591 w 7830868"/>
              <a:gd name="connsiteY2" fmla="*/ 797170 h 1676047"/>
              <a:gd name="connsiteX3" fmla="*/ 7826810 w 7830868"/>
              <a:gd name="connsiteY3" fmla="*/ 1240519 h 1676047"/>
              <a:gd name="connsiteX4" fmla="*/ 4674715 w 7830868"/>
              <a:gd name="connsiteY4" fmla="*/ 1676047 h 1676047"/>
              <a:gd name="connsiteX5" fmla="*/ 211 w 7830868"/>
              <a:gd name="connsiteY5" fmla="*/ 99259 h 1676047"/>
              <a:gd name="connsiteX6" fmla="*/ 3198 w 7830868"/>
              <a:gd name="connsiteY6" fmla="*/ 263 h 1676047"/>
              <a:gd name="connsiteX0" fmla="*/ 3198 w 7833952"/>
              <a:gd name="connsiteY0" fmla="*/ 263 h 1676047"/>
              <a:gd name="connsiteX1" fmla="*/ 4406389 w 7833952"/>
              <a:gd name="connsiteY1" fmla="*/ 1250845 h 1676047"/>
              <a:gd name="connsiteX2" fmla="*/ 7800591 w 7833952"/>
              <a:gd name="connsiteY2" fmla="*/ 797170 h 1676047"/>
              <a:gd name="connsiteX3" fmla="*/ 7826810 w 7833952"/>
              <a:gd name="connsiteY3" fmla="*/ 1240519 h 1676047"/>
              <a:gd name="connsiteX4" fmla="*/ 4674715 w 7833952"/>
              <a:gd name="connsiteY4" fmla="*/ 1676047 h 1676047"/>
              <a:gd name="connsiteX5" fmla="*/ 211 w 7833952"/>
              <a:gd name="connsiteY5" fmla="*/ 99259 h 1676047"/>
              <a:gd name="connsiteX6" fmla="*/ 3198 w 7833952"/>
              <a:gd name="connsiteY6" fmla="*/ 263 h 1676047"/>
              <a:gd name="connsiteX0" fmla="*/ 3198 w 7833952"/>
              <a:gd name="connsiteY0" fmla="*/ 263 h 1676047"/>
              <a:gd name="connsiteX1" fmla="*/ 4406389 w 7833952"/>
              <a:gd name="connsiteY1" fmla="*/ 1250845 h 1676047"/>
              <a:gd name="connsiteX2" fmla="*/ 7800591 w 7833952"/>
              <a:gd name="connsiteY2" fmla="*/ 797170 h 1676047"/>
              <a:gd name="connsiteX3" fmla="*/ 7826810 w 7833952"/>
              <a:gd name="connsiteY3" fmla="*/ 1240519 h 1676047"/>
              <a:gd name="connsiteX4" fmla="*/ 4674715 w 7833952"/>
              <a:gd name="connsiteY4" fmla="*/ 1676047 h 1676047"/>
              <a:gd name="connsiteX5" fmla="*/ 211 w 7833952"/>
              <a:gd name="connsiteY5" fmla="*/ 99259 h 1676047"/>
              <a:gd name="connsiteX6" fmla="*/ 3198 w 7833952"/>
              <a:gd name="connsiteY6" fmla="*/ 263 h 1676047"/>
              <a:gd name="connsiteX0" fmla="*/ 3198 w 7826877"/>
              <a:gd name="connsiteY0" fmla="*/ 263 h 1676047"/>
              <a:gd name="connsiteX1" fmla="*/ 4406389 w 7826877"/>
              <a:gd name="connsiteY1" fmla="*/ 1250845 h 1676047"/>
              <a:gd name="connsiteX2" fmla="*/ 7800591 w 7826877"/>
              <a:gd name="connsiteY2" fmla="*/ 797170 h 1676047"/>
              <a:gd name="connsiteX3" fmla="*/ 7826810 w 7826877"/>
              <a:gd name="connsiteY3" fmla="*/ 1240519 h 1676047"/>
              <a:gd name="connsiteX4" fmla="*/ 4674715 w 7826877"/>
              <a:gd name="connsiteY4" fmla="*/ 1676047 h 1676047"/>
              <a:gd name="connsiteX5" fmla="*/ 211 w 7826877"/>
              <a:gd name="connsiteY5" fmla="*/ 99259 h 1676047"/>
              <a:gd name="connsiteX6" fmla="*/ 3198 w 7826877"/>
              <a:gd name="connsiteY6" fmla="*/ 263 h 1676047"/>
              <a:gd name="connsiteX0" fmla="*/ 3198 w 7813572"/>
              <a:gd name="connsiteY0" fmla="*/ 263 h 1676047"/>
              <a:gd name="connsiteX1" fmla="*/ 4406389 w 7813572"/>
              <a:gd name="connsiteY1" fmla="*/ 1250845 h 1676047"/>
              <a:gd name="connsiteX2" fmla="*/ 7800591 w 7813572"/>
              <a:gd name="connsiteY2" fmla="*/ 797170 h 1676047"/>
              <a:gd name="connsiteX3" fmla="*/ 7806304 w 7813572"/>
              <a:gd name="connsiteY3" fmla="*/ 1266935 h 1676047"/>
              <a:gd name="connsiteX4" fmla="*/ 4674715 w 7813572"/>
              <a:gd name="connsiteY4" fmla="*/ 1676047 h 1676047"/>
              <a:gd name="connsiteX5" fmla="*/ 211 w 7813572"/>
              <a:gd name="connsiteY5" fmla="*/ 99259 h 1676047"/>
              <a:gd name="connsiteX6" fmla="*/ 3198 w 7813572"/>
              <a:gd name="connsiteY6" fmla="*/ 263 h 1676047"/>
              <a:gd name="connsiteX0" fmla="*/ 3198 w 7806374"/>
              <a:gd name="connsiteY0" fmla="*/ 263 h 1676047"/>
              <a:gd name="connsiteX1" fmla="*/ 4406389 w 7806374"/>
              <a:gd name="connsiteY1" fmla="*/ 1250845 h 1676047"/>
              <a:gd name="connsiteX2" fmla="*/ 7718568 w 7806374"/>
              <a:gd name="connsiteY2" fmla="*/ 803774 h 1676047"/>
              <a:gd name="connsiteX3" fmla="*/ 7806304 w 7806374"/>
              <a:gd name="connsiteY3" fmla="*/ 1266935 h 1676047"/>
              <a:gd name="connsiteX4" fmla="*/ 4674715 w 7806374"/>
              <a:gd name="connsiteY4" fmla="*/ 1676047 h 1676047"/>
              <a:gd name="connsiteX5" fmla="*/ 211 w 7806374"/>
              <a:gd name="connsiteY5" fmla="*/ 99259 h 1676047"/>
              <a:gd name="connsiteX6" fmla="*/ 3198 w 7806374"/>
              <a:gd name="connsiteY6" fmla="*/ 263 h 1676047"/>
              <a:gd name="connsiteX0" fmla="*/ 3198 w 7824122"/>
              <a:gd name="connsiteY0" fmla="*/ 263 h 1676047"/>
              <a:gd name="connsiteX1" fmla="*/ 4406389 w 7824122"/>
              <a:gd name="connsiteY1" fmla="*/ 1250845 h 1676047"/>
              <a:gd name="connsiteX2" fmla="*/ 7814260 w 7824122"/>
              <a:gd name="connsiteY2" fmla="*/ 797170 h 1676047"/>
              <a:gd name="connsiteX3" fmla="*/ 7806304 w 7824122"/>
              <a:gd name="connsiteY3" fmla="*/ 1266935 h 1676047"/>
              <a:gd name="connsiteX4" fmla="*/ 4674715 w 7824122"/>
              <a:gd name="connsiteY4" fmla="*/ 1676047 h 1676047"/>
              <a:gd name="connsiteX5" fmla="*/ 211 w 7824122"/>
              <a:gd name="connsiteY5" fmla="*/ 99259 h 1676047"/>
              <a:gd name="connsiteX6" fmla="*/ 3198 w 7824122"/>
              <a:gd name="connsiteY6" fmla="*/ 263 h 1676047"/>
              <a:gd name="connsiteX0" fmla="*/ 3198 w 7814260"/>
              <a:gd name="connsiteY0" fmla="*/ 263 h 1676047"/>
              <a:gd name="connsiteX1" fmla="*/ 4406389 w 7814260"/>
              <a:gd name="connsiteY1" fmla="*/ 1250845 h 1676047"/>
              <a:gd name="connsiteX2" fmla="*/ 7814260 w 7814260"/>
              <a:gd name="connsiteY2" fmla="*/ 797170 h 1676047"/>
              <a:gd name="connsiteX3" fmla="*/ 7806304 w 7814260"/>
              <a:gd name="connsiteY3" fmla="*/ 1266935 h 1676047"/>
              <a:gd name="connsiteX4" fmla="*/ 4674715 w 7814260"/>
              <a:gd name="connsiteY4" fmla="*/ 1676047 h 1676047"/>
              <a:gd name="connsiteX5" fmla="*/ 211 w 7814260"/>
              <a:gd name="connsiteY5" fmla="*/ 99259 h 1676047"/>
              <a:gd name="connsiteX6" fmla="*/ 3198 w 7814260"/>
              <a:gd name="connsiteY6" fmla="*/ 263 h 1676047"/>
              <a:gd name="connsiteX0" fmla="*/ 17989 w 7814260"/>
              <a:gd name="connsiteY0" fmla="*/ 253 h 1720842"/>
              <a:gd name="connsiteX1" fmla="*/ 4406389 w 7814260"/>
              <a:gd name="connsiteY1" fmla="*/ 1295640 h 1720842"/>
              <a:gd name="connsiteX2" fmla="*/ 7814260 w 7814260"/>
              <a:gd name="connsiteY2" fmla="*/ 841965 h 1720842"/>
              <a:gd name="connsiteX3" fmla="*/ 7806304 w 7814260"/>
              <a:gd name="connsiteY3" fmla="*/ 1311730 h 1720842"/>
              <a:gd name="connsiteX4" fmla="*/ 4674715 w 7814260"/>
              <a:gd name="connsiteY4" fmla="*/ 1720842 h 1720842"/>
              <a:gd name="connsiteX5" fmla="*/ 211 w 7814260"/>
              <a:gd name="connsiteY5" fmla="*/ 144054 h 1720842"/>
              <a:gd name="connsiteX6" fmla="*/ 17989 w 7814260"/>
              <a:gd name="connsiteY6" fmla="*/ 253 h 1720842"/>
              <a:gd name="connsiteX0" fmla="*/ 17989 w 7806864"/>
              <a:gd name="connsiteY0" fmla="*/ 253 h 1720842"/>
              <a:gd name="connsiteX1" fmla="*/ 4406389 w 7806864"/>
              <a:gd name="connsiteY1" fmla="*/ 1295640 h 1720842"/>
              <a:gd name="connsiteX2" fmla="*/ 7806864 w 7806864"/>
              <a:gd name="connsiteY2" fmla="*/ 819562 h 1720842"/>
              <a:gd name="connsiteX3" fmla="*/ 7806304 w 7806864"/>
              <a:gd name="connsiteY3" fmla="*/ 1311730 h 1720842"/>
              <a:gd name="connsiteX4" fmla="*/ 4674715 w 7806864"/>
              <a:gd name="connsiteY4" fmla="*/ 1720842 h 1720842"/>
              <a:gd name="connsiteX5" fmla="*/ 211 w 7806864"/>
              <a:gd name="connsiteY5" fmla="*/ 144054 h 1720842"/>
              <a:gd name="connsiteX6" fmla="*/ 17989 w 7806864"/>
              <a:gd name="connsiteY6" fmla="*/ 253 h 1720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6864" h="1720842">
                <a:moveTo>
                  <a:pt x="17989" y="253"/>
                </a:moveTo>
                <a:cubicBezTo>
                  <a:pt x="17989" y="-19276"/>
                  <a:pt x="2164230" y="1096975"/>
                  <a:pt x="4406389" y="1295640"/>
                </a:cubicBezTo>
                <a:cubicBezTo>
                  <a:pt x="6863578" y="1436928"/>
                  <a:pt x="7779725" y="847981"/>
                  <a:pt x="7806864" y="819562"/>
                </a:cubicBezTo>
                <a:cubicBezTo>
                  <a:pt x="7793193" y="813246"/>
                  <a:pt x="7803080" y="1309323"/>
                  <a:pt x="7806304" y="1311730"/>
                </a:cubicBezTo>
                <a:cubicBezTo>
                  <a:pt x="7812567" y="1322300"/>
                  <a:pt x="7405732" y="1698453"/>
                  <a:pt x="4674715" y="1720842"/>
                </a:cubicBezTo>
                <a:cubicBezTo>
                  <a:pt x="2189883" y="1560651"/>
                  <a:pt x="-24841" y="122300"/>
                  <a:pt x="211" y="144054"/>
                </a:cubicBezTo>
                <a:cubicBezTo>
                  <a:pt x="1207" y="111055"/>
                  <a:pt x="16993" y="33252"/>
                  <a:pt x="17989" y="253"/>
                </a:cubicBezTo>
                <a:close/>
              </a:path>
            </a:pathLst>
          </a:custGeom>
          <a:solidFill>
            <a:srgbClr val="9A0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12">
            <a:extLst>
              <a:ext uri="{FF2B5EF4-FFF2-40B4-BE49-F238E27FC236}">
                <a16:creationId xmlns:a16="http://schemas.microsoft.com/office/drawing/2014/main" id="{348367BF-CEDC-42FB-AC36-22B7AA90B670}"/>
              </a:ext>
            </a:extLst>
          </p:cNvPr>
          <p:cNvSpPr>
            <a:spLocks noGrp="1"/>
          </p:cNvSpPr>
          <p:nvPr>
            <p:ph type="pic" sz="quarter" idx="13"/>
          </p:nvPr>
        </p:nvSpPr>
        <p:spPr>
          <a:xfrm>
            <a:off x="-22208" y="353568"/>
            <a:ext cx="12231193" cy="3717921"/>
          </a:xfrm>
          <a:custGeom>
            <a:avLst/>
            <a:gdLst>
              <a:gd name="connsiteX0" fmla="*/ 0 w 7772400"/>
              <a:gd name="connsiteY0" fmla="*/ 0 h 5867400"/>
              <a:gd name="connsiteX1" fmla="*/ 7772400 w 7772400"/>
              <a:gd name="connsiteY1" fmla="*/ 0 h 5867400"/>
              <a:gd name="connsiteX2" fmla="*/ 7772400 w 7772400"/>
              <a:gd name="connsiteY2" fmla="*/ 5867400 h 5867400"/>
              <a:gd name="connsiteX3" fmla="*/ 0 w 7772400"/>
              <a:gd name="connsiteY3" fmla="*/ 5867400 h 5867400"/>
              <a:gd name="connsiteX4" fmla="*/ 0 w 7772400"/>
              <a:gd name="connsiteY4" fmla="*/ 0 h 5867400"/>
              <a:gd name="connsiteX0" fmla="*/ 0 w 7772400"/>
              <a:gd name="connsiteY0" fmla="*/ 0 h 5867400"/>
              <a:gd name="connsiteX1" fmla="*/ 7772400 w 7772400"/>
              <a:gd name="connsiteY1" fmla="*/ 1164920 h 5867400"/>
              <a:gd name="connsiteX2" fmla="*/ 7772400 w 7772400"/>
              <a:gd name="connsiteY2" fmla="*/ 5867400 h 5867400"/>
              <a:gd name="connsiteX3" fmla="*/ 0 w 7772400"/>
              <a:gd name="connsiteY3" fmla="*/ 5867400 h 5867400"/>
              <a:gd name="connsiteX4" fmla="*/ 0 w 7772400"/>
              <a:gd name="connsiteY4" fmla="*/ 0 h 5867400"/>
              <a:gd name="connsiteX0" fmla="*/ 0 w 7772400"/>
              <a:gd name="connsiteY0" fmla="*/ 27367 h 5894767"/>
              <a:gd name="connsiteX1" fmla="*/ 4208745 w 7772400"/>
              <a:gd name="connsiteY1" fmla="*/ 64945 h 5894767"/>
              <a:gd name="connsiteX2" fmla="*/ 7772400 w 7772400"/>
              <a:gd name="connsiteY2" fmla="*/ 1192287 h 5894767"/>
              <a:gd name="connsiteX3" fmla="*/ 7772400 w 7772400"/>
              <a:gd name="connsiteY3" fmla="*/ 5894767 h 5894767"/>
              <a:gd name="connsiteX4" fmla="*/ 0 w 7772400"/>
              <a:gd name="connsiteY4" fmla="*/ 5894767 h 5894767"/>
              <a:gd name="connsiteX5" fmla="*/ 0 w 7772400"/>
              <a:gd name="connsiteY5" fmla="*/ 27367 h 5894767"/>
              <a:gd name="connsiteX0" fmla="*/ 0 w 7772400"/>
              <a:gd name="connsiteY0" fmla="*/ 27367 h 5894767"/>
              <a:gd name="connsiteX1" fmla="*/ 4208745 w 7772400"/>
              <a:gd name="connsiteY1" fmla="*/ 64945 h 5894767"/>
              <a:gd name="connsiteX2" fmla="*/ 7772400 w 7772400"/>
              <a:gd name="connsiteY2" fmla="*/ 1192287 h 5894767"/>
              <a:gd name="connsiteX3" fmla="*/ 7772400 w 7772400"/>
              <a:gd name="connsiteY3" fmla="*/ 5894767 h 5894767"/>
              <a:gd name="connsiteX4" fmla="*/ 0 w 7772400"/>
              <a:gd name="connsiteY4" fmla="*/ 5894767 h 5894767"/>
              <a:gd name="connsiteX5" fmla="*/ 0 w 7772400"/>
              <a:gd name="connsiteY5" fmla="*/ 27367 h 5894767"/>
              <a:gd name="connsiteX0" fmla="*/ 0 w 7772400"/>
              <a:gd name="connsiteY0" fmla="*/ 67187 h 5934587"/>
              <a:gd name="connsiteX1" fmla="*/ 4208745 w 7772400"/>
              <a:gd name="connsiteY1" fmla="*/ 104765 h 5934587"/>
              <a:gd name="connsiteX2" fmla="*/ 7772400 w 7772400"/>
              <a:gd name="connsiteY2" fmla="*/ 1232107 h 5934587"/>
              <a:gd name="connsiteX3" fmla="*/ 7772400 w 7772400"/>
              <a:gd name="connsiteY3" fmla="*/ 5934587 h 5934587"/>
              <a:gd name="connsiteX4" fmla="*/ 0 w 7772400"/>
              <a:gd name="connsiteY4" fmla="*/ 5934587 h 5934587"/>
              <a:gd name="connsiteX5" fmla="*/ 0 w 7772400"/>
              <a:gd name="connsiteY5" fmla="*/ 67187 h 5934587"/>
              <a:gd name="connsiteX0" fmla="*/ 0 w 7772400"/>
              <a:gd name="connsiteY0" fmla="*/ 544279 h 5868215"/>
              <a:gd name="connsiteX1" fmla="*/ 4208745 w 7772400"/>
              <a:gd name="connsiteY1" fmla="*/ 38393 h 5868215"/>
              <a:gd name="connsiteX2" fmla="*/ 7772400 w 7772400"/>
              <a:gd name="connsiteY2" fmla="*/ 1165735 h 5868215"/>
              <a:gd name="connsiteX3" fmla="*/ 7772400 w 7772400"/>
              <a:gd name="connsiteY3" fmla="*/ 5868215 h 5868215"/>
              <a:gd name="connsiteX4" fmla="*/ 0 w 7772400"/>
              <a:gd name="connsiteY4" fmla="*/ 5868215 h 5868215"/>
              <a:gd name="connsiteX5" fmla="*/ 0 w 7772400"/>
              <a:gd name="connsiteY5" fmla="*/ 544279 h 5868215"/>
              <a:gd name="connsiteX0" fmla="*/ 0 w 7772400"/>
              <a:gd name="connsiteY0" fmla="*/ 544279 h 5868215"/>
              <a:gd name="connsiteX1" fmla="*/ 4208745 w 7772400"/>
              <a:gd name="connsiteY1" fmla="*/ 38393 h 5868215"/>
              <a:gd name="connsiteX2" fmla="*/ 7772400 w 7772400"/>
              <a:gd name="connsiteY2" fmla="*/ 1182988 h 5868215"/>
              <a:gd name="connsiteX3" fmla="*/ 7772400 w 7772400"/>
              <a:gd name="connsiteY3" fmla="*/ 5868215 h 5868215"/>
              <a:gd name="connsiteX4" fmla="*/ 0 w 7772400"/>
              <a:gd name="connsiteY4" fmla="*/ 5868215 h 5868215"/>
              <a:gd name="connsiteX5" fmla="*/ 0 w 7772400"/>
              <a:gd name="connsiteY5" fmla="*/ 544279 h 5868215"/>
              <a:gd name="connsiteX0" fmla="*/ 0 w 7772400"/>
              <a:gd name="connsiteY0" fmla="*/ 429836 h 5753772"/>
              <a:gd name="connsiteX1" fmla="*/ 3121816 w 7772400"/>
              <a:gd name="connsiteY1" fmla="*/ 44720 h 5753772"/>
              <a:gd name="connsiteX2" fmla="*/ 7772400 w 7772400"/>
              <a:gd name="connsiteY2" fmla="*/ 1068545 h 5753772"/>
              <a:gd name="connsiteX3" fmla="*/ 7772400 w 7772400"/>
              <a:gd name="connsiteY3" fmla="*/ 5753772 h 5753772"/>
              <a:gd name="connsiteX4" fmla="*/ 0 w 7772400"/>
              <a:gd name="connsiteY4" fmla="*/ 5753772 h 5753772"/>
              <a:gd name="connsiteX5" fmla="*/ 0 w 7772400"/>
              <a:gd name="connsiteY5" fmla="*/ 429836 h 5753772"/>
              <a:gd name="connsiteX0" fmla="*/ 0 w 7772400"/>
              <a:gd name="connsiteY0" fmla="*/ 429836 h 5753772"/>
              <a:gd name="connsiteX1" fmla="*/ 3121816 w 7772400"/>
              <a:gd name="connsiteY1" fmla="*/ 44720 h 5753772"/>
              <a:gd name="connsiteX2" fmla="*/ 7772400 w 7772400"/>
              <a:gd name="connsiteY2" fmla="*/ 1068545 h 5753772"/>
              <a:gd name="connsiteX3" fmla="*/ 7772400 w 7772400"/>
              <a:gd name="connsiteY3" fmla="*/ 5753772 h 5753772"/>
              <a:gd name="connsiteX4" fmla="*/ 0 w 7772400"/>
              <a:gd name="connsiteY4" fmla="*/ 5753772 h 5753772"/>
              <a:gd name="connsiteX5" fmla="*/ 0 w 7772400"/>
              <a:gd name="connsiteY5" fmla="*/ 429836 h 5753772"/>
              <a:gd name="connsiteX0" fmla="*/ 0 w 7772400"/>
              <a:gd name="connsiteY0" fmla="*/ 446060 h 5769996"/>
              <a:gd name="connsiteX1" fmla="*/ 2906155 w 7772400"/>
              <a:gd name="connsiteY1" fmla="*/ 43691 h 5769996"/>
              <a:gd name="connsiteX2" fmla="*/ 7772400 w 7772400"/>
              <a:gd name="connsiteY2" fmla="*/ 1084769 h 5769996"/>
              <a:gd name="connsiteX3" fmla="*/ 7772400 w 7772400"/>
              <a:gd name="connsiteY3" fmla="*/ 5769996 h 5769996"/>
              <a:gd name="connsiteX4" fmla="*/ 0 w 7772400"/>
              <a:gd name="connsiteY4" fmla="*/ 5769996 h 5769996"/>
              <a:gd name="connsiteX5" fmla="*/ 0 w 7772400"/>
              <a:gd name="connsiteY5" fmla="*/ 446060 h 5769996"/>
              <a:gd name="connsiteX0" fmla="*/ 0 w 7772400"/>
              <a:gd name="connsiteY0" fmla="*/ 446060 h 5769996"/>
              <a:gd name="connsiteX1" fmla="*/ 2906155 w 7772400"/>
              <a:gd name="connsiteY1" fmla="*/ 43691 h 5769996"/>
              <a:gd name="connsiteX2" fmla="*/ 7772400 w 7772400"/>
              <a:gd name="connsiteY2" fmla="*/ 1084769 h 5769996"/>
              <a:gd name="connsiteX3" fmla="*/ 7772400 w 7772400"/>
              <a:gd name="connsiteY3" fmla="*/ 5769996 h 5769996"/>
              <a:gd name="connsiteX4" fmla="*/ 0 w 7772400"/>
              <a:gd name="connsiteY4" fmla="*/ 5769996 h 5769996"/>
              <a:gd name="connsiteX5" fmla="*/ 0 w 7772400"/>
              <a:gd name="connsiteY5" fmla="*/ 446060 h 5769996"/>
              <a:gd name="connsiteX0" fmla="*/ 0 w 7772400"/>
              <a:gd name="connsiteY0" fmla="*/ 402998 h 5726934"/>
              <a:gd name="connsiteX1" fmla="*/ 2906155 w 7772400"/>
              <a:gd name="connsiteY1" fmla="*/ 629 h 5726934"/>
              <a:gd name="connsiteX2" fmla="*/ 7772400 w 7772400"/>
              <a:gd name="connsiteY2" fmla="*/ 1041707 h 5726934"/>
              <a:gd name="connsiteX3" fmla="*/ 7772400 w 7772400"/>
              <a:gd name="connsiteY3" fmla="*/ 5726934 h 5726934"/>
              <a:gd name="connsiteX4" fmla="*/ 0 w 7772400"/>
              <a:gd name="connsiteY4" fmla="*/ 5726934 h 5726934"/>
              <a:gd name="connsiteX5" fmla="*/ 0 w 7772400"/>
              <a:gd name="connsiteY5" fmla="*/ 402998 h 5726934"/>
              <a:gd name="connsiteX0" fmla="*/ 0 w 7772400"/>
              <a:gd name="connsiteY0" fmla="*/ 377159 h 5726974"/>
              <a:gd name="connsiteX1" fmla="*/ 2906155 w 7772400"/>
              <a:gd name="connsiteY1" fmla="*/ 669 h 5726974"/>
              <a:gd name="connsiteX2" fmla="*/ 7772400 w 7772400"/>
              <a:gd name="connsiteY2" fmla="*/ 1041747 h 5726974"/>
              <a:gd name="connsiteX3" fmla="*/ 7772400 w 7772400"/>
              <a:gd name="connsiteY3" fmla="*/ 5726974 h 5726974"/>
              <a:gd name="connsiteX4" fmla="*/ 0 w 7772400"/>
              <a:gd name="connsiteY4" fmla="*/ 5726974 h 5726974"/>
              <a:gd name="connsiteX5" fmla="*/ 0 w 7772400"/>
              <a:gd name="connsiteY5" fmla="*/ 377159 h 5726974"/>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997 h 5752812"/>
              <a:gd name="connsiteX1" fmla="*/ 2914782 w 7772400"/>
              <a:gd name="connsiteY1" fmla="*/ 628 h 5752812"/>
              <a:gd name="connsiteX2" fmla="*/ 7772400 w 7772400"/>
              <a:gd name="connsiteY2" fmla="*/ 1067585 h 5752812"/>
              <a:gd name="connsiteX3" fmla="*/ 7772400 w 7772400"/>
              <a:gd name="connsiteY3" fmla="*/ 5752812 h 5752812"/>
              <a:gd name="connsiteX4" fmla="*/ 0 w 7772400"/>
              <a:gd name="connsiteY4" fmla="*/ 5752812 h 5752812"/>
              <a:gd name="connsiteX5" fmla="*/ 0 w 7772400"/>
              <a:gd name="connsiteY5" fmla="*/ 402997 h 5752812"/>
              <a:gd name="connsiteX0" fmla="*/ 0 w 7772400"/>
              <a:gd name="connsiteY0" fmla="*/ 402369 h 5752184"/>
              <a:gd name="connsiteX1" fmla="*/ 2914782 w 7772400"/>
              <a:gd name="connsiteY1" fmla="*/ 0 h 5752184"/>
              <a:gd name="connsiteX2" fmla="*/ 7772400 w 7772400"/>
              <a:gd name="connsiteY2" fmla="*/ 1066957 h 5752184"/>
              <a:gd name="connsiteX3" fmla="*/ 7772400 w 7772400"/>
              <a:gd name="connsiteY3" fmla="*/ 5752184 h 5752184"/>
              <a:gd name="connsiteX4" fmla="*/ 0 w 7772400"/>
              <a:gd name="connsiteY4" fmla="*/ 5752184 h 5752184"/>
              <a:gd name="connsiteX5" fmla="*/ 0 w 7772400"/>
              <a:gd name="connsiteY5" fmla="*/ 402369 h 5752184"/>
              <a:gd name="connsiteX0" fmla="*/ 0 w 7772400"/>
              <a:gd name="connsiteY0" fmla="*/ 402369 h 5752184"/>
              <a:gd name="connsiteX1" fmla="*/ 2914782 w 7772400"/>
              <a:gd name="connsiteY1" fmla="*/ 0 h 5752184"/>
              <a:gd name="connsiteX2" fmla="*/ 7772400 w 7772400"/>
              <a:gd name="connsiteY2" fmla="*/ 1066957 h 5752184"/>
              <a:gd name="connsiteX3" fmla="*/ 7772400 w 7772400"/>
              <a:gd name="connsiteY3" fmla="*/ 5752184 h 5752184"/>
              <a:gd name="connsiteX4" fmla="*/ 8626 w 7772400"/>
              <a:gd name="connsiteY4" fmla="*/ 3750856 h 5752184"/>
              <a:gd name="connsiteX5" fmla="*/ 0 w 7772400"/>
              <a:gd name="connsiteY5" fmla="*/ 402369 h 5752184"/>
              <a:gd name="connsiteX0" fmla="*/ 0 w 7772400"/>
              <a:gd name="connsiteY0" fmla="*/ 402369 h 5752184"/>
              <a:gd name="connsiteX1" fmla="*/ 2914782 w 7772400"/>
              <a:gd name="connsiteY1" fmla="*/ 0 h 5752184"/>
              <a:gd name="connsiteX2" fmla="*/ 7772400 w 7772400"/>
              <a:gd name="connsiteY2" fmla="*/ 1066957 h 5752184"/>
              <a:gd name="connsiteX3" fmla="*/ 7772400 w 7772400"/>
              <a:gd name="connsiteY3" fmla="*/ 5752184 h 5752184"/>
              <a:gd name="connsiteX4" fmla="*/ 8626 w 7772400"/>
              <a:gd name="connsiteY4" fmla="*/ 3733603 h 5752184"/>
              <a:gd name="connsiteX5" fmla="*/ 0 w 7772400"/>
              <a:gd name="connsiteY5" fmla="*/ 402369 h 5752184"/>
              <a:gd name="connsiteX0" fmla="*/ 0 w 7772400"/>
              <a:gd name="connsiteY0" fmla="*/ 402369 h 4561739"/>
              <a:gd name="connsiteX1" fmla="*/ 2914782 w 7772400"/>
              <a:gd name="connsiteY1" fmla="*/ 0 h 4561739"/>
              <a:gd name="connsiteX2" fmla="*/ 7772400 w 7772400"/>
              <a:gd name="connsiteY2" fmla="*/ 1066957 h 4561739"/>
              <a:gd name="connsiteX3" fmla="*/ 7755148 w 7772400"/>
              <a:gd name="connsiteY3" fmla="*/ 4561739 h 4561739"/>
              <a:gd name="connsiteX4" fmla="*/ 8626 w 7772400"/>
              <a:gd name="connsiteY4" fmla="*/ 3733603 h 4561739"/>
              <a:gd name="connsiteX5" fmla="*/ 0 w 7772400"/>
              <a:gd name="connsiteY5" fmla="*/ 402369 h 4561739"/>
              <a:gd name="connsiteX0" fmla="*/ 0 w 7815957"/>
              <a:gd name="connsiteY0" fmla="*/ 402369 h 4561739"/>
              <a:gd name="connsiteX1" fmla="*/ 2914782 w 7815957"/>
              <a:gd name="connsiteY1" fmla="*/ 0 h 4561739"/>
              <a:gd name="connsiteX2" fmla="*/ 7772400 w 7815957"/>
              <a:gd name="connsiteY2" fmla="*/ 1066957 h 4561739"/>
              <a:gd name="connsiteX3" fmla="*/ 7815533 w 7815957"/>
              <a:gd name="connsiteY3" fmla="*/ 4561739 h 4561739"/>
              <a:gd name="connsiteX4" fmla="*/ 8626 w 7815957"/>
              <a:gd name="connsiteY4" fmla="*/ 3733603 h 4561739"/>
              <a:gd name="connsiteX5" fmla="*/ 0 w 7815957"/>
              <a:gd name="connsiteY5" fmla="*/ 402369 h 4561739"/>
              <a:gd name="connsiteX0" fmla="*/ 0 w 7774061"/>
              <a:gd name="connsiteY0" fmla="*/ 402369 h 4570366"/>
              <a:gd name="connsiteX1" fmla="*/ 2914782 w 7774061"/>
              <a:gd name="connsiteY1" fmla="*/ 0 h 4570366"/>
              <a:gd name="connsiteX2" fmla="*/ 7772400 w 7774061"/>
              <a:gd name="connsiteY2" fmla="*/ 1066957 h 4570366"/>
              <a:gd name="connsiteX3" fmla="*/ 7772401 w 7774061"/>
              <a:gd name="connsiteY3" fmla="*/ 4570366 h 4570366"/>
              <a:gd name="connsiteX4" fmla="*/ 8626 w 7774061"/>
              <a:gd name="connsiteY4" fmla="*/ 3733603 h 4570366"/>
              <a:gd name="connsiteX5" fmla="*/ 0 w 7774061"/>
              <a:gd name="connsiteY5" fmla="*/ 402369 h 4570366"/>
              <a:gd name="connsiteX0" fmla="*/ 0 w 7774061"/>
              <a:gd name="connsiteY0" fmla="*/ 402369 h 5040870"/>
              <a:gd name="connsiteX1" fmla="*/ 2914782 w 7774061"/>
              <a:gd name="connsiteY1" fmla="*/ 0 h 5040870"/>
              <a:gd name="connsiteX2" fmla="*/ 7772400 w 7774061"/>
              <a:gd name="connsiteY2" fmla="*/ 1066957 h 5040870"/>
              <a:gd name="connsiteX3" fmla="*/ 7772401 w 7774061"/>
              <a:gd name="connsiteY3" fmla="*/ 4570366 h 5040870"/>
              <a:gd name="connsiteX4" fmla="*/ 4356340 w 7774061"/>
              <a:gd name="connsiteY4" fmla="*/ 5026127 h 5040870"/>
              <a:gd name="connsiteX5" fmla="*/ 8626 w 7774061"/>
              <a:gd name="connsiteY5" fmla="*/ 3733603 h 5040870"/>
              <a:gd name="connsiteX6" fmla="*/ 0 w 7774061"/>
              <a:gd name="connsiteY6" fmla="*/ 402369 h 5040870"/>
              <a:gd name="connsiteX0" fmla="*/ 0 w 7774061"/>
              <a:gd name="connsiteY0" fmla="*/ 402369 h 5044136"/>
              <a:gd name="connsiteX1" fmla="*/ 2914782 w 7774061"/>
              <a:gd name="connsiteY1" fmla="*/ 0 h 5044136"/>
              <a:gd name="connsiteX2" fmla="*/ 7772400 w 7774061"/>
              <a:gd name="connsiteY2" fmla="*/ 1066957 h 5044136"/>
              <a:gd name="connsiteX3" fmla="*/ 7772401 w 7774061"/>
              <a:gd name="connsiteY3" fmla="*/ 4570366 h 5044136"/>
              <a:gd name="connsiteX4" fmla="*/ 4356340 w 7774061"/>
              <a:gd name="connsiteY4" fmla="*/ 5026127 h 5044136"/>
              <a:gd name="connsiteX5" fmla="*/ 8626 w 7774061"/>
              <a:gd name="connsiteY5" fmla="*/ 3733603 h 5044136"/>
              <a:gd name="connsiteX6" fmla="*/ 0 w 7774061"/>
              <a:gd name="connsiteY6" fmla="*/ 402369 h 5044136"/>
              <a:gd name="connsiteX0" fmla="*/ 0 w 7774061"/>
              <a:gd name="connsiteY0" fmla="*/ 402369 h 5044136"/>
              <a:gd name="connsiteX1" fmla="*/ 2914782 w 7774061"/>
              <a:gd name="connsiteY1" fmla="*/ 0 h 5044136"/>
              <a:gd name="connsiteX2" fmla="*/ 7772400 w 7774061"/>
              <a:gd name="connsiteY2" fmla="*/ 1066957 h 5044136"/>
              <a:gd name="connsiteX3" fmla="*/ 7772401 w 7774061"/>
              <a:gd name="connsiteY3" fmla="*/ 4570366 h 5044136"/>
              <a:gd name="connsiteX4" fmla="*/ 4356340 w 7774061"/>
              <a:gd name="connsiteY4" fmla="*/ 5026127 h 5044136"/>
              <a:gd name="connsiteX5" fmla="*/ 8626 w 7774061"/>
              <a:gd name="connsiteY5" fmla="*/ 3733603 h 5044136"/>
              <a:gd name="connsiteX6" fmla="*/ 0 w 7774061"/>
              <a:gd name="connsiteY6" fmla="*/ 402369 h 5044136"/>
              <a:gd name="connsiteX0" fmla="*/ 0 w 7774061"/>
              <a:gd name="connsiteY0" fmla="*/ 402369 h 5044136"/>
              <a:gd name="connsiteX1" fmla="*/ 2914782 w 7774061"/>
              <a:gd name="connsiteY1" fmla="*/ 0 h 5044136"/>
              <a:gd name="connsiteX2" fmla="*/ 7772400 w 7774061"/>
              <a:gd name="connsiteY2" fmla="*/ 1066957 h 5044136"/>
              <a:gd name="connsiteX3" fmla="*/ 7772401 w 7774061"/>
              <a:gd name="connsiteY3" fmla="*/ 4570366 h 5044136"/>
              <a:gd name="connsiteX4" fmla="*/ 4356340 w 7774061"/>
              <a:gd name="connsiteY4" fmla="*/ 5026127 h 5044136"/>
              <a:gd name="connsiteX5" fmla="*/ 8626 w 7774061"/>
              <a:gd name="connsiteY5" fmla="*/ 3733603 h 5044136"/>
              <a:gd name="connsiteX6" fmla="*/ 0 w 7774061"/>
              <a:gd name="connsiteY6" fmla="*/ 402369 h 5044136"/>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63048"/>
              <a:gd name="connsiteX1" fmla="*/ 2914782 w 7774061"/>
              <a:gd name="connsiteY1" fmla="*/ 0 h 5063048"/>
              <a:gd name="connsiteX2" fmla="*/ 7772400 w 7774061"/>
              <a:gd name="connsiteY2" fmla="*/ 1066957 h 5063048"/>
              <a:gd name="connsiteX3" fmla="*/ 7772401 w 7774061"/>
              <a:gd name="connsiteY3" fmla="*/ 4570366 h 5063048"/>
              <a:gd name="connsiteX4" fmla="*/ 4356340 w 7774061"/>
              <a:gd name="connsiteY4" fmla="*/ 5026127 h 5063048"/>
              <a:gd name="connsiteX5" fmla="*/ 8626 w 7774061"/>
              <a:gd name="connsiteY5" fmla="*/ 3733603 h 5063048"/>
              <a:gd name="connsiteX6" fmla="*/ 0 w 7774061"/>
              <a:gd name="connsiteY6" fmla="*/ 402369 h 5063048"/>
              <a:gd name="connsiteX0" fmla="*/ 0 w 7774061"/>
              <a:gd name="connsiteY0" fmla="*/ 402369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402369 h 5053100"/>
              <a:gd name="connsiteX0" fmla="*/ 0 w 7774061"/>
              <a:gd name="connsiteY0" fmla="*/ 402369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402369 h 5053100"/>
              <a:gd name="connsiteX0" fmla="*/ 0 w 7774061"/>
              <a:gd name="connsiteY0" fmla="*/ 402369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402369 h 5053100"/>
              <a:gd name="connsiteX0" fmla="*/ 0 w 7774061"/>
              <a:gd name="connsiteY0" fmla="*/ 380424 h 5053100"/>
              <a:gd name="connsiteX1" fmla="*/ 2914782 w 7774061"/>
              <a:gd name="connsiteY1" fmla="*/ 0 h 5053100"/>
              <a:gd name="connsiteX2" fmla="*/ 7772400 w 7774061"/>
              <a:gd name="connsiteY2" fmla="*/ 1066957 h 5053100"/>
              <a:gd name="connsiteX3" fmla="*/ 7772401 w 7774061"/>
              <a:gd name="connsiteY3" fmla="*/ 4570366 h 5053100"/>
              <a:gd name="connsiteX4" fmla="*/ 4356340 w 7774061"/>
              <a:gd name="connsiteY4" fmla="*/ 5026127 h 5053100"/>
              <a:gd name="connsiteX5" fmla="*/ 8626 w 7774061"/>
              <a:gd name="connsiteY5" fmla="*/ 3733603 h 5053100"/>
              <a:gd name="connsiteX6" fmla="*/ 0 w 7774061"/>
              <a:gd name="connsiteY6" fmla="*/ 380424 h 5053100"/>
              <a:gd name="connsiteX0" fmla="*/ 0 w 7779715"/>
              <a:gd name="connsiteY0" fmla="*/ 380424 h 5053100"/>
              <a:gd name="connsiteX1" fmla="*/ 2914782 w 7779715"/>
              <a:gd name="connsiteY1" fmla="*/ 0 h 5053100"/>
              <a:gd name="connsiteX2" fmla="*/ 7779715 w 7779715"/>
              <a:gd name="connsiteY2" fmla="*/ 1045011 h 5053100"/>
              <a:gd name="connsiteX3" fmla="*/ 7772401 w 7779715"/>
              <a:gd name="connsiteY3" fmla="*/ 4570366 h 5053100"/>
              <a:gd name="connsiteX4" fmla="*/ 4356340 w 7779715"/>
              <a:gd name="connsiteY4" fmla="*/ 5026127 h 5053100"/>
              <a:gd name="connsiteX5" fmla="*/ 8626 w 7779715"/>
              <a:gd name="connsiteY5" fmla="*/ 3733603 h 5053100"/>
              <a:gd name="connsiteX6" fmla="*/ 0 w 7779715"/>
              <a:gd name="connsiteY6" fmla="*/ 380424 h 5053100"/>
              <a:gd name="connsiteX0" fmla="*/ 0 w 7779715"/>
              <a:gd name="connsiteY0" fmla="*/ 1234439 h 5053100"/>
              <a:gd name="connsiteX1" fmla="*/ 2914782 w 7779715"/>
              <a:gd name="connsiteY1" fmla="*/ 0 h 5053100"/>
              <a:gd name="connsiteX2" fmla="*/ 7779715 w 7779715"/>
              <a:gd name="connsiteY2" fmla="*/ 1045011 h 5053100"/>
              <a:gd name="connsiteX3" fmla="*/ 7772401 w 7779715"/>
              <a:gd name="connsiteY3" fmla="*/ 4570366 h 5053100"/>
              <a:gd name="connsiteX4" fmla="*/ 4356340 w 7779715"/>
              <a:gd name="connsiteY4" fmla="*/ 5026127 h 5053100"/>
              <a:gd name="connsiteX5" fmla="*/ 8626 w 7779715"/>
              <a:gd name="connsiteY5" fmla="*/ 3733603 h 5053100"/>
              <a:gd name="connsiteX6" fmla="*/ 0 w 7779715"/>
              <a:gd name="connsiteY6" fmla="*/ 1234439 h 5053100"/>
              <a:gd name="connsiteX0" fmla="*/ 0 w 7779715"/>
              <a:gd name="connsiteY0" fmla="*/ 682348 h 4501009"/>
              <a:gd name="connsiteX1" fmla="*/ 2871650 w 7779715"/>
              <a:gd name="connsiteY1" fmla="*/ 0 h 4501009"/>
              <a:gd name="connsiteX2" fmla="*/ 7779715 w 7779715"/>
              <a:gd name="connsiteY2" fmla="*/ 492920 h 4501009"/>
              <a:gd name="connsiteX3" fmla="*/ 7772401 w 7779715"/>
              <a:gd name="connsiteY3" fmla="*/ 4018275 h 4501009"/>
              <a:gd name="connsiteX4" fmla="*/ 4356340 w 7779715"/>
              <a:gd name="connsiteY4" fmla="*/ 4474036 h 4501009"/>
              <a:gd name="connsiteX5" fmla="*/ 8626 w 7779715"/>
              <a:gd name="connsiteY5" fmla="*/ 3181512 h 4501009"/>
              <a:gd name="connsiteX6" fmla="*/ 0 w 7779715"/>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682348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682348 h 4501009"/>
              <a:gd name="connsiteX0" fmla="*/ 0 w 7788342"/>
              <a:gd name="connsiteY0" fmla="*/ 1148174 h 4501009"/>
              <a:gd name="connsiteX1" fmla="*/ 2871650 w 7788342"/>
              <a:gd name="connsiteY1" fmla="*/ 0 h 4501009"/>
              <a:gd name="connsiteX2" fmla="*/ 7788342 w 7788342"/>
              <a:gd name="connsiteY2" fmla="*/ 1243418 h 4501009"/>
              <a:gd name="connsiteX3" fmla="*/ 7772401 w 7788342"/>
              <a:gd name="connsiteY3" fmla="*/ 4018275 h 4501009"/>
              <a:gd name="connsiteX4" fmla="*/ 4356340 w 7788342"/>
              <a:gd name="connsiteY4" fmla="*/ 4474036 h 4501009"/>
              <a:gd name="connsiteX5" fmla="*/ 8626 w 7788342"/>
              <a:gd name="connsiteY5" fmla="*/ 3181512 h 4501009"/>
              <a:gd name="connsiteX6" fmla="*/ 0 w 7788342"/>
              <a:gd name="connsiteY6" fmla="*/ 1148174 h 4501009"/>
              <a:gd name="connsiteX0" fmla="*/ 0 w 7788342"/>
              <a:gd name="connsiteY0" fmla="*/ 682347 h 4035182"/>
              <a:gd name="connsiteX1" fmla="*/ 2837145 w 7788342"/>
              <a:gd name="connsiteY1" fmla="*/ 0 h 4035182"/>
              <a:gd name="connsiteX2" fmla="*/ 7788342 w 7788342"/>
              <a:gd name="connsiteY2" fmla="*/ 777591 h 4035182"/>
              <a:gd name="connsiteX3" fmla="*/ 7772401 w 7788342"/>
              <a:gd name="connsiteY3" fmla="*/ 3552448 h 4035182"/>
              <a:gd name="connsiteX4" fmla="*/ 4356340 w 7788342"/>
              <a:gd name="connsiteY4" fmla="*/ 4008209 h 4035182"/>
              <a:gd name="connsiteX5" fmla="*/ 8626 w 7788342"/>
              <a:gd name="connsiteY5" fmla="*/ 2715685 h 4035182"/>
              <a:gd name="connsiteX6" fmla="*/ 0 w 7788342"/>
              <a:gd name="connsiteY6" fmla="*/ 682347 h 4035182"/>
              <a:gd name="connsiteX0" fmla="*/ 0 w 7779716"/>
              <a:gd name="connsiteY0" fmla="*/ 682347 h 4035182"/>
              <a:gd name="connsiteX1" fmla="*/ 2837145 w 7779716"/>
              <a:gd name="connsiteY1" fmla="*/ 0 h 4035182"/>
              <a:gd name="connsiteX2" fmla="*/ 7779716 w 7779716"/>
              <a:gd name="connsiteY2" fmla="*/ 1234791 h 4035182"/>
              <a:gd name="connsiteX3" fmla="*/ 7772401 w 7779716"/>
              <a:gd name="connsiteY3" fmla="*/ 3552448 h 4035182"/>
              <a:gd name="connsiteX4" fmla="*/ 4356340 w 7779716"/>
              <a:gd name="connsiteY4" fmla="*/ 4008209 h 4035182"/>
              <a:gd name="connsiteX5" fmla="*/ 8626 w 7779716"/>
              <a:gd name="connsiteY5" fmla="*/ 2715685 h 4035182"/>
              <a:gd name="connsiteX6" fmla="*/ 0 w 7779716"/>
              <a:gd name="connsiteY6" fmla="*/ 682347 h 4035182"/>
              <a:gd name="connsiteX0" fmla="*/ 0 w 7785540"/>
              <a:gd name="connsiteY0" fmla="*/ 682347 h 4034515"/>
              <a:gd name="connsiteX1" fmla="*/ 2837145 w 7785540"/>
              <a:gd name="connsiteY1" fmla="*/ 0 h 4034515"/>
              <a:gd name="connsiteX2" fmla="*/ 7779716 w 7785540"/>
              <a:gd name="connsiteY2" fmla="*/ 1234791 h 4034515"/>
              <a:gd name="connsiteX3" fmla="*/ 7784276 w 7785540"/>
              <a:gd name="connsiteY3" fmla="*/ 3534635 h 4034515"/>
              <a:gd name="connsiteX4" fmla="*/ 4356340 w 7785540"/>
              <a:gd name="connsiteY4" fmla="*/ 4008209 h 4034515"/>
              <a:gd name="connsiteX5" fmla="*/ 8626 w 7785540"/>
              <a:gd name="connsiteY5" fmla="*/ 2715685 h 4034515"/>
              <a:gd name="connsiteX6" fmla="*/ 0 w 7785540"/>
              <a:gd name="connsiteY6" fmla="*/ 682347 h 4034515"/>
              <a:gd name="connsiteX0" fmla="*/ 14799 w 7800339"/>
              <a:gd name="connsiteY0" fmla="*/ 682347 h 4034515"/>
              <a:gd name="connsiteX1" fmla="*/ 2851944 w 7800339"/>
              <a:gd name="connsiteY1" fmla="*/ 0 h 4034515"/>
              <a:gd name="connsiteX2" fmla="*/ 7794515 w 7800339"/>
              <a:gd name="connsiteY2" fmla="*/ 1234791 h 4034515"/>
              <a:gd name="connsiteX3" fmla="*/ 7799075 w 7800339"/>
              <a:gd name="connsiteY3" fmla="*/ 3534635 h 4034515"/>
              <a:gd name="connsiteX4" fmla="*/ 4371139 w 7800339"/>
              <a:gd name="connsiteY4" fmla="*/ 4008209 h 4034515"/>
              <a:gd name="connsiteX5" fmla="*/ 280 w 7800339"/>
              <a:gd name="connsiteY5" fmla="*/ 2142479 h 4034515"/>
              <a:gd name="connsiteX6" fmla="*/ 14799 w 7800339"/>
              <a:gd name="connsiteY6" fmla="*/ 682347 h 4034515"/>
              <a:gd name="connsiteX0" fmla="*/ 14799 w 7800339"/>
              <a:gd name="connsiteY0" fmla="*/ 682347 h 3598214"/>
              <a:gd name="connsiteX1" fmla="*/ 2851944 w 7800339"/>
              <a:gd name="connsiteY1" fmla="*/ 0 h 3598214"/>
              <a:gd name="connsiteX2" fmla="*/ 7794515 w 7800339"/>
              <a:gd name="connsiteY2" fmla="*/ 1234791 h 3598214"/>
              <a:gd name="connsiteX3" fmla="*/ 7799075 w 7800339"/>
              <a:gd name="connsiteY3" fmla="*/ 3534635 h 3598214"/>
              <a:gd name="connsiteX4" fmla="*/ 4371140 w 7800339"/>
              <a:gd name="connsiteY4" fmla="*/ 3516889 h 3598214"/>
              <a:gd name="connsiteX5" fmla="*/ 280 w 7800339"/>
              <a:gd name="connsiteY5" fmla="*/ 2142479 h 3598214"/>
              <a:gd name="connsiteX6" fmla="*/ 14799 w 7800339"/>
              <a:gd name="connsiteY6" fmla="*/ 682347 h 3598214"/>
              <a:gd name="connsiteX0" fmla="*/ 14799 w 7794515"/>
              <a:gd name="connsiteY0" fmla="*/ 682347 h 3543195"/>
              <a:gd name="connsiteX1" fmla="*/ 2851944 w 7794515"/>
              <a:gd name="connsiteY1" fmla="*/ 0 h 3543195"/>
              <a:gd name="connsiteX2" fmla="*/ 7794515 w 7794515"/>
              <a:gd name="connsiteY2" fmla="*/ 1234791 h 3543195"/>
              <a:gd name="connsiteX3" fmla="*/ 7775931 w 7794515"/>
              <a:gd name="connsiteY3" fmla="*/ 3043316 h 3543195"/>
              <a:gd name="connsiteX4" fmla="*/ 4371140 w 7794515"/>
              <a:gd name="connsiteY4" fmla="*/ 3516889 h 3543195"/>
              <a:gd name="connsiteX5" fmla="*/ 280 w 7794515"/>
              <a:gd name="connsiteY5" fmla="*/ 2142479 h 3543195"/>
              <a:gd name="connsiteX6" fmla="*/ 14799 w 7794515"/>
              <a:gd name="connsiteY6" fmla="*/ 682347 h 3543195"/>
              <a:gd name="connsiteX0" fmla="*/ 14799 w 7794515"/>
              <a:gd name="connsiteY0" fmla="*/ 682347 h 3543195"/>
              <a:gd name="connsiteX1" fmla="*/ 2851944 w 7794515"/>
              <a:gd name="connsiteY1" fmla="*/ 0 h 3543195"/>
              <a:gd name="connsiteX2" fmla="*/ 7794515 w 7794515"/>
              <a:gd name="connsiteY2" fmla="*/ 1234791 h 3543195"/>
              <a:gd name="connsiteX3" fmla="*/ 7775931 w 7794515"/>
              <a:gd name="connsiteY3" fmla="*/ 3043316 h 3543195"/>
              <a:gd name="connsiteX4" fmla="*/ 4371140 w 7794515"/>
              <a:gd name="connsiteY4" fmla="*/ 3516889 h 3543195"/>
              <a:gd name="connsiteX5" fmla="*/ 280 w 7794515"/>
              <a:gd name="connsiteY5" fmla="*/ 2197070 h 3543195"/>
              <a:gd name="connsiteX6" fmla="*/ 14799 w 7794515"/>
              <a:gd name="connsiteY6" fmla="*/ 682347 h 3543195"/>
              <a:gd name="connsiteX0" fmla="*/ 14799 w 7794515"/>
              <a:gd name="connsiteY0" fmla="*/ 682347 h 3542778"/>
              <a:gd name="connsiteX1" fmla="*/ 2851944 w 7794515"/>
              <a:gd name="connsiteY1" fmla="*/ 0 h 3542778"/>
              <a:gd name="connsiteX2" fmla="*/ 7794515 w 7794515"/>
              <a:gd name="connsiteY2" fmla="*/ 1234791 h 3542778"/>
              <a:gd name="connsiteX3" fmla="*/ 7783323 w 7794515"/>
              <a:gd name="connsiteY3" fmla="*/ 3031741 h 3542778"/>
              <a:gd name="connsiteX4" fmla="*/ 4371140 w 7794515"/>
              <a:gd name="connsiteY4" fmla="*/ 3516889 h 3542778"/>
              <a:gd name="connsiteX5" fmla="*/ 280 w 7794515"/>
              <a:gd name="connsiteY5" fmla="*/ 2197070 h 3542778"/>
              <a:gd name="connsiteX6" fmla="*/ 14799 w 7794515"/>
              <a:gd name="connsiteY6" fmla="*/ 682347 h 3542778"/>
              <a:gd name="connsiteX0" fmla="*/ 14799 w 7784654"/>
              <a:gd name="connsiteY0" fmla="*/ 682347 h 3542778"/>
              <a:gd name="connsiteX1" fmla="*/ 2851944 w 7784654"/>
              <a:gd name="connsiteY1" fmla="*/ 0 h 3542778"/>
              <a:gd name="connsiteX2" fmla="*/ 7779731 w 7784654"/>
              <a:gd name="connsiteY2" fmla="*/ 1234791 h 3542778"/>
              <a:gd name="connsiteX3" fmla="*/ 7783323 w 7784654"/>
              <a:gd name="connsiteY3" fmla="*/ 3031741 h 3542778"/>
              <a:gd name="connsiteX4" fmla="*/ 4371140 w 7784654"/>
              <a:gd name="connsiteY4" fmla="*/ 3516889 h 3542778"/>
              <a:gd name="connsiteX5" fmla="*/ 280 w 7784654"/>
              <a:gd name="connsiteY5" fmla="*/ 2197070 h 3542778"/>
              <a:gd name="connsiteX6" fmla="*/ 14799 w 7784654"/>
              <a:gd name="connsiteY6" fmla="*/ 682347 h 3542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84654" h="3542778">
                <a:moveTo>
                  <a:pt x="14799" y="682347"/>
                </a:moveTo>
                <a:cubicBezTo>
                  <a:pt x="73254" y="678172"/>
                  <a:pt x="641494" y="6893"/>
                  <a:pt x="2851944" y="0"/>
                </a:cubicBezTo>
                <a:cubicBezTo>
                  <a:pt x="5477014" y="154095"/>
                  <a:pt x="7126683" y="815878"/>
                  <a:pt x="7779731" y="1234791"/>
                </a:cubicBezTo>
                <a:cubicBezTo>
                  <a:pt x="7773980" y="2399718"/>
                  <a:pt x="7789074" y="1866814"/>
                  <a:pt x="7783323" y="3031741"/>
                </a:cubicBezTo>
                <a:cubicBezTo>
                  <a:pt x="7791949" y="3054265"/>
                  <a:pt x="6803790" y="3675519"/>
                  <a:pt x="4371140" y="3516889"/>
                </a:cubicBezTo>
                <a:cubicBezTo>
                  <a:pt x="1921238" y="3293082"/>
                  <a:pt x="52038" y="2213843"/>
                  <a:pt x="280" y="2197070"/>
                </a:cubicBezTo>
                <a:cubicBezTo>
                  <a:pt x="-2595" y="1080908"/>
                  <a:pt x="17674" y="1798509"/>
                  <a:pt x="14799" y="682347"/>
                </a:cubicBezTo>
                <a:close/>
              </a:path>
            </a:pathLst>
          </a:custGeom>
          <a:noFill/>
          <a:ln>
            <a:noFill/>
          </a:ln>
          <a:effectLst>
            <a:innerShdw blurRad="63500" dist="50800" dir="16200000">
              <a:prstClr val="black">
                <a:alpha val="50000"/>
              </a:prstClr>
            </a:innerShdw>
          </a:effectLst>
        </p:spPr>
        <p:txBody>
          <a:bodyPr/>
          <a:lstStyle/>
          <a:p>
            <a:endParaRPr lang="en-US" dirty="0"/>
          </a:p>
        </p:txBody>
      </p:sp>
      <p:sp>
        <p:nvSpPr>
          <p:cNvPr id="40" name="Text Placeholder 15">
            <a:extLst>
              <a:ext uri="{FF2B5EF4-FFF2-40B4-BE49-F238E27FC236}">
                <a16:creationId xmlns:a16="http://schemas.microsoft.com/office/drawing/2014/main" id="{B17E27B2-F359-4302-9467-0C6810BA3B29}"/>
              </a:ext>
            </a:extLst>
          </p:cNvPr>
          <p:cNvSpPr>
            <a:spLocks noGrp="1"/>
          </p:cNvSpPr>
          <p:nvPr>
            <p:ph type="body" sz="quarter" idx="14" hasCustomPrompt="1"/>
          </p:nvPr>
        </p:nvSpPr>
        <p:spPr>
          <a:xfrm>
            <a:off x="318008" y="4094115"/>
            <a:ext cx="6400800" cy="914400"/>
          </a:xfrm>
          <a:prstGeom prst="rect">
            <a:avLst/>
          </a:prstGeom>
        </p:spPr>
        <p:txBody>
          <a:bodyPr anchor="ctr">
            <a:noAutofit/>
          </a:bodyPr>
          <a:lstStyle>
            <a:lvl1pPr marL="0" indent="0" algn="l">
              <a:buNone/>
              <a:defRPr sz="8000" b="0" baseline="0">
                <a:solidFill>
                  <a:srgbClr val="B3282D"/>
                </a:solidFill>
                <a:effectLst>
                  <a:outerShdw blurRad="50800" dist="38100" dir="2700000" algn="tl" rotWithShape="0">
                    <a:prstClr val="black">
                      <a:alpha val="40000"/>
                    </a:prstClr>
                  </a:outerShdw>
                </a:effectLst>
                <a:latin typeface="Tw Cen MT Condensed" panose="020B0606020104020203" pitchFamily="34" charset="0"/>
                <a:ea typeface="Ebrima" panose="02000000000000000000" pitchFamily="2" charset="0"/>
                <a:cs typeface="Ebrima" panose="02000000000000000000" pitchFamily="2" charset="0"/>
              </a:defRPr>
            </a:lvl1pPr>
          </a:lstStyle>
          <a:p>
            <a:pPr lvl="0"/>
            <a:r>
              <a:rPr lang="en-US" dirty="0"/>
              <a:t>TITLE HERE</a:t>
            </a:r>
          </a:p>
        </p:txBody>
      </p:sp>
      <p:sp>
        <p:nvSpPr>
          <p:cNvPr id="41" name="Text Placeholder 15">
            <a:extLst>
              <a:ext uri="{FF2B5EF4-FFF2-40B4-BE49-F238E27FC236}">
                <a16:creationId xmlns:a16="http://schemas.microsoft.com/office/drawing/2014/main" id="{561D80AA-E7DE-4EC5-BEE6-B656D94773B4}"/>
              </a:ext>
            </a:extLst>
          </p:cNvPr>
          <p:cNvSpPr>
            <a:spLocks noGrp="1"/>
          </p:cNvSpPr>
          <p:nvPr>
            <p:ph type="body" sz="quarter" idx="15" hasCustomPrompt="1"/>
          </p:nvPr>
        </p:nvSpPr>
        <p:spPr>
          <a:xfrm>
            <a:off x="318008" y="5084715"/>
            <a:ext cx="5943600" cy="381000"/>
          </a:xfrm>
          <a:prstGeom prst="rect">
            <a:avLst/>
          </a:prstGeom>
        </p:spPr>
        <p:txBody>
          <a:bodyPr anchor="ctr">
            <a:noAutofit/>
          </a:bodyPr>
          <a:lstStyle>
            <a:lvl1pPr marL="0" indent="0" algn="l">
              <a:buNone/>
              <a:defRPr sz="3200" b="0" baseline="0">
                <a:solidFill>
                  <a:srgbClr val="B3282D"/>
                </a:solidFill>
                <a:effectLst>
                  <a:outerShdw blurRad="50800" dist="38100" dir="2700000" algn="tl" rotWithShape="0">
                    <a:prstClr val="black">
                      <a:alpha val="40000"/>
                    </a:prstClr>
                  </a:outerShdw>
                </a:effectLst>
                <a:latin typeface="Tw Cen MT Condensed" panose="020B0606020104020203" pitchFamily="34" charset="0"/>
                <a:ea typeface="Ebrima" panose="02000000000000000000" pitchFamily="2" charset="0"/>
                <a:cs typeface="Ebrima" panose="02000000000000000000" pitchFamily="2" charset="0"/>
              </a:defRPr>
            </a:lvl1pPr>
          </a:lstStyle>
          <a:p>
            <a:pPr lvl="0"/>
            <a:r>
              <a:rPr lang="en-US" dirty="0"/>
              <a:t>SUBTITLE HERE</a:t>
            </a:r>
          </a:p>
        </p:txBody>
      </p:sp>
      <p:pic>
        <p:nvPicPr>
          <p:cNvPr id="42" name="Picture 41">
            <a:extLst>
              <a:ext uri="{FF2B5EF4-FFF2-40B4-BE49-F238E27FC236}">
                <a16:creationId xmlns:a16="http://schemas.microsoft.com/office/drawing/2014/main" id="{FAFD743D-4FE8-43DC-8D12-FE4449E8C780}"/>
              </a:ext>
            </a:extLst>
          </p:cNvPr>
          <p:cNvPicPr>
            <a:picLocks noChangeAspect="1"/>
          </p:cNvPicPr>
          <p:nvPr userDrawn="1"/>
        </p:nvPicPr>
        <p:blipFill>
          <a:blip r:embed="rId2"/>
          <a:stretch>
            <a:fillRect/>
          </a:stretch>
        </p:blipFill>
        <p:spPr>
          <a:xfrm>
            <a:off x="9627643" y="5402412"/>
            <a:ext cx="2406005" cy="1341687"/>
          </a:xfrm>
          <a:prstGeom prst="rect">
            <a:avLst/>
          </a:prstGeom>
        </p:spPr>
      </p:pic>
      <p:sp>
        <p:nvSpPr>
          <p:cNvPr id="38" name="Rectangle 9">
            <a:extLst>
              <a:ext uri="{FF2B5EF4-FFF2-40B4-BE49-F238E27FC236}">
                <a16:creationId xmlns:a16="http://schemas.microsoft.com/office/drawing/2014/main" id="{F2DD9996-CC23-44EE-B449-6E03E99C6D1C}"/>
              </a:ext>
            </a:extLst>
          </p:cNvPr>
          <p:cNvSpPr/>
          <p:nvPr userDrawn="1"/>
        </p:nvSpPr>
        <p:spPr>
          <a:xfrm flipH="1" flipV="1">
            <a:off x="-11573" y="197454"/>
            <a:ext cx="12203573" cy="1422239"/>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06562"/>
              <a:gd name="connsiteX1" fmla="*/ 4954347 w 7814957"/>
              <a:gd name="connsiteY1" fmla="*/ 1513364 h 1806562"/>
              <a:gd name="connsiteX2" fmla="*/ 7814911 w 7814957"/>
              <a:gd name="connsiteY2" fmla="*/ 662905 h 1806562"/>
              <a:gd name="connsiteX3" fmla="*/ 7814233 w 7814957"/>
              <a:gd name="connsiteY3" fmla="*/ 1309286 h 1806562"/>
              <a:gd name="connsiteX4" fmla="*/ 4192500 w 7814957"/>
              <a:gd name="connsiteY4" fmla="*/ 1715739 h 1806562"/>
              <a:gd name="connsiteX5" fmla="*/ 4455 w 7814957"/>
              <a:gd name="connsiteY5" fmla="*/ 99212 h 1806562"/>
              <a:gd name="connsiteX6" fmla="*/ 106 w 7814957"/>
              <a:gd name="connsiteY6" fmla="*/ 215 h 1806562"/>
              <a:gd name="connsiteX0" fmla="*/ 106 w 7814957"/>
              <a:gd name="connsiteY0" fmla="*/ 215 h 1753894"/>
              <a:gd name="connsiteX1" fmla="*/ 4954347 w 7814957"/>
              <a:gd name="connsiteY1" fmla="*/ 1513364 h 1753894"/>
              <a:gd name="connsiteX2" fmla="*/ 7814911 w 7814957"/>
              <a:gd name="connsiteY2" fmla="*/ 662905 h 1753894"/>
              <a:gd name="connsiteX3" fmla="*/ 7814233 w 7814957"/>
              <a:gd name="connsiteY3" fmla="*/ 1309286 h 1753894"/>
              <a:gd name="connsiteX4" fmla="*/ 4192501 w 7814957"/>
              <a:gd name="connsiteY4" fmla="*/ 1657299 h 1753894"/>
              <a:gd name="connsiteX5" fmla="*/ 4455 w 7814957"/>
              <a:gd name="connsiteY5" fmla="*/ 99212 h 1753894"/>
              <a:gd name="connsiteX6" fmla="*/ 106 w 7814957"/>
              <a:gd name="connsiteY6" fmla="*/ 215 h 1753894"/>
              <a:gd name="connsiteX0" fmla="*/ 106 w 7814957"/>
              <a:gd name="connsiteY0" fmla="*/ 215 h 1728232"/>
              <a:gd name="connsiteX1" fmla="*/ 4954347 w 7814957"/>
              <a:gd name="connsiteY1" fmla="*/ 1513364 h 1728232"/>
              <a:gd name="connsiteX2" fmla="*/ 7814911 w 7814957"/>
              <a:gd name="connsiteY2" fmla="*/ 662905 h 1728232"/>
              <a:gd name="connsiteX3" fmla="*/ 7814233 w 7814957"/>
              <a:gd name="connsiteY3" fmla="*/ 1309286 h 1728232"/>
              <a:gd name="connsiteX4" fmla="*/ 4192501 w 7814957"/>
              <a:gd name="connsiteY4" fmla="*/ 1657299 h 1728232"/>
              <a:gd name="connsiteX5" fmla="*/ 4455 w 7814957"/>
              <a:gd name="connsiteY5" fmla="*/ 99212 h 1728232"/>
              <a:gd name="connsiteX6" fmla="*/ 106 w 7814957"/>
              <a:gd name="connsiteY6" fmla="*/ 215 h 1728232"/>
              <a:gd name="connsiteX0" fmla="*/ 106 w 7814957"/>
              <a:gd name="connsiteY0" fmla="*/ 215 h 1728233"/>
              <a:gd name="connsiteX1" fmla="*/ 4954347 w 7814957"/>
              <a:gd name="connsiteY1" fmla="*/ 1513364 h 1728233"/>
              <a:gd name="connsiteX2" fmla="*/ 7814911 w 7814957"/>
              <a:gd name="connsiteY2" fmla="*/ 662905 h 1728233"/>
              <a:gd name="connsiteX3" fmla="*/ 7814233 w 7814957"/>
              <a:gd name="connsiteY3" fmla="*/ 1309286 h 1728233"/>
              <a:gd name="connsiteX4" fmla="*/ 4192501 w 7814957"/>
              <a:gd name="connsiteY4" fmla="*/ 1657299 h 1728233"/>
              <a:gd name="connsiteX5" fmla="*/ 4455 w 7814957"/>
              <a:gd name="connsiteY5" fmla="*/ 99212 h 1728233"/>
              <a:gd name="connsiteX6" fmla="*/ 106 w 7814957"/>
              <a:gd name="connsiteY6" fmla="*/ 215 h 1728233"/>
              <a:gd name="connsiteX0" fmla="*/ 106 w 7814957"/>
              <a:gd name="connsiteY0" fmla="*/ 215 h 1790864"/>
              <a:gd name="connsiteX1" fmla="*/ 4954347 w 7814957"/>
              <a:gd name="connsiteY1" fmla="*/ 1513364 h 1790864"/>
              <a:gd name="connsiteX2" fmla="*/ 7814911 w 7814957"/>
              <a:gd name="connsiteY2" fmla="*/ 662905 h 1790864"/>
              <a:gd name="connsiteX3" fmla="*/ 7814233 w 7814957"/>
              <a:gd name="connsiteY3" fmla="*/ 1309286 h 1790864"/>
              <a:gd name="connsiteX4" fmla="*/ 4487546 w 7814957"/>
              <a:gd name="connsiteY4" fmla="*/ 1725479 h 1790864"/>
              <a:gd name="connsiteX5" fmla="*/ 4455 w 7814957"/>
              <a:gd name="connsiteY5" fmla="*/ 99212 h 1790864"/>
              <a:gd name="connsiteX6" fmla="*/ 106 w 7814957"/>
              <a:gd name="connsiteY6" fmla="*/ 215 h 1790864"/>
              <a:gd name="connsiteX0" fmla="*/ 106 w 7814957"/>
              <a:gd name="connsiteY0" fmla="*/ 215 h 1746036"/>
              <a:gd name="connsiteX1" fmla="*/ 4954347 w 7814957"/>
              <a:gd name="connsiteY1" fmla="*/ 1513364 h 1746036"/>
              <a:gd name="connsiteX2" fmla="*/ 7814911 w 7814957"/>
              <a:gd name="connsiteY2" fmla="*/ 662905 h 1746036"/>
              <a:gd name="connsiteX3" fmla="*/ 7814233 w 7814957"/>
              <a:gd name="connsiteY3" fmla="*/ 1309286 h 1746036"/>
              <a:gd name="connsiteX4" fmla="*/ 4344010 w 7814957"/>
              <a:gd name="connsiteY4" fmla="*/ 1676780 h 1746036"/>
              <a:gd name="connsiteX5" fmla="*/ 4455 w 7814957"/>
              <a:gd name="connsiteY5" fmla="*/ 99212 h 1746036"/>
              <a:gd name="connsiteX6" fmla="*/ 106 w 7814957"/>
              <a:gd name="connsiteY6" fmla="*/ 215 h 1746036"/>
              <a:gd name="connsiteX0" fmla="*/ 106 w 7814957"/>
              <a:gd name="connsiteY0" fmla="*/ 215 h 1746035"/>
              <a:gd name="connsiteX1" fmla="*/ 4954347 w 7814957"/>
              <a:gd name="connsiteY1" fmla="*/ 1513364 h 1746035"/>
              <a:gd name="connsiteX2" fmla="*/ 7814911 w 7814957"/>
              <a:gd name="connsiteY2" fmla="*/ 662905 h 1746035"/>
              <a:gd name="connsiteX3" fmla="*/ 7814233 w 7814957"/>
              <a:gd name="connsiteY3" fmla="*/ 1309286 h 1746035"/>
              <a:gd name="connsiteX4" fmla="*/ 4344010 w 7814957"/>
              <a:gd name="connsiteY4" fmla="*/ 1676780 h 1746035"/>
              <a:gd name="connsiteX5" fmla="*/ 4455 w 7814957"/>
              <a:gd name="connsiteY5" fmla="*/ 99212 h 1746035"/>
              <a:gd name="connsiteX6" fmla="*/ 106 w 7814957"/>
              <a:gd name="connsiteY6" fmla="*/ 215 h 1746035"/>
              <a:gd name="connsiteX0" fmla="*/ 106 w 7814957"/>
              <a:gd name="connsiteY0" fmla="*/ 215 h 1742165"/>
              <a:gd name="connsiteX1" fmla="*/ 4954347 w 7814957"/>
              <a:gd name="connsiteY1" fmla="*/ 1513364 h 1742165"/>
              <a:gd name="connsiteX2" fmla="*/ 7814911 w 7814957"/>
              <a:gd name="connsiteY2" fmla="*/ 662905 h 1742165"/>
              <a:gd name="connsiteX3" fmla="*/ 7814233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 name="connsiteX0" fmla="*/ 106 w 7814957"/>
              <a:gd name="connsiteY0" fmla="*/ 215 h 1742165"/>
              <a:gd name="connsiteX1" fmla="*/ 4954347 w 7814957"/>
              <a:gd name="connsiteY1" fmla="*/ 1513364 h 1742165"/>
              <a:gd name="connsiteX2" fmla="*/ 7814911 w 7814957"/>
              <a:gd name="connsiteY2" fmla="*/ 662905 h 1742165"/>
              <a:gd name="connsiteX3" fmla="*/ 7814233 w 7814957"/>
              <a:gd name="connsiteY3" fmla="*/ 1260586 h 1742165"/>
              <a:gd name="connsiteX4" fmla="*/ 4344010 w 7814957"/>
              <a:gd name="connsiteY4" fmla="*/ 1676780 h 1742165"/>
              <a:gd name="connsiteX5" fmla="*/ 4455 w 7814957"/>
              <a:gd name="connsiteY5" fmla="*/ 99212 h 1742165"/>
              <a:gd name="connsiteX6" fmla="*/ 106 w 7814957"/>
              <a:gd name="connsiteY6" fmla="*/ 215 h 1742165"/>
              <a:gd name="connsiteX0" fmla="*/ 106 w 7814957"/>
              <a:gd name="connsiteY0" fmla="*/ 205 h 1742155"/>
              <a:gd name="connsiteX1" fmla="*/ 4954347 w 7814957"/>
              <a:gd name="connsiteY1" fmla="*/ 1584247 h 1742155"/>
              <a:gd name="connsiteX2" fmla="*/ 7814911 w 7814957"/>
              <a:gd name="connsiteY2" fmla="*/ 662895 h 1742155"/>
              <a:gd name="connsiteX3" fmla="*/ 7814233 w 7814957"/>
              <a:gd name="connsiteY3" fmla="*/ 1260576 h 1742155"/>
              <a:gd name="connsiteX4" fmla="*/ 4344010 w 7814957"/>
              <a:gd name="connsiteY4" fmla="*/ 1676770 h 1742155"/>
              <a:gd name="connsiteX5" fmla="*/ 4455 w 7814957"/>
              <a:gd name="connsiteY5" fmla="*/ 99202 h 1742155"/>
              <a:gd name="connsiteX6" fmla="*/ 106 w 7814957"/>
              <a:gd name="connsiteY6" fmla="*/ 205 h 1742155"/>
              <a:gd name="connsiteX0" fmla="*/ 106 w 7814956"/>
              <a:gd name="connsiteY0" fmla="*/ 227 h 1742177"/>
              <a:gd name="connsiteX1" fmla="*/ 4939508 w 7814956"/>
              <a:gd name="connsiteY1" fmla="*/ 1442485 h 1742177"/>
              <a:gd name="connsiteX2" fmla="*/ 7814911 w 7814956"/>
              <a:gd name="connsiteY2" fmla="*/ 662917 h 1742177"/>
              <a:gd name="connsiteX3" fmla="*/ 7814233 w 7814956"/>
              <a:gd name="connsiteY3" fmla="*/ 1260598 h 1742177"/>
              <a:gd name="connsiteX4" fmla="*/ 4344010 w 7814956"/>
              <a:gd name="connsiteY4" fmla="*/ 1676792 h 1742177"/>
              <a:gd name="connsiteX5" fmla="*/ 4455 w 7814956"/>
              <a:gd name="connsiteY5" fmla="*/ 99224 h 1742177"/>
              <a:gd name="connsiteX6" fmla="*/ 106 w 7814956"/>
              <a:gd name="connsiteY6" fmla="*/ 227 h 1742177"/>
              <a:gd name="connsiteX0" fmla="*/ 106 w 7814277"/>
              <a:gd name="connsiteY0" fmla="*/ 227 h 1742177"/>
              <a:gd name="connsiteX1" fmla="*/ 4939508 w 7814277"/>
              <a:gd name="connsiteY1" fmla="*/ 1442485 h 1742177"/>
              <a:gd name="connsiteX2" fmla="*/ 7800073 w 7814277"/>
              <a:gd name="connsiteY2" fmla="*/ 620382 h 1742177"/>
              <a:gd name="connsiteX3" fmla="*/ 7814233 w 7814277"/>
              <a:gd name="connsiteY3" fmla="*/ 1260598 h 1742177"/>
              <a:gd name="connsiteX4" fmla="*/ 4344010 w 7814277"/>
              <a:gd name="connsiteY4" fmla="*/ 1676792 h 1742177"/>
              <a:gd name="connsiteX5" fmla="*/ 4455 w 7814277"/>
              <a:gd name="connsiteY5" fmla="*/ 99224 h 1742177"/>
              <a:gd name="connsiteX6" fmla="*/ 106 w 7814277"/>
              <a:gd name="connsiteY6" fmla="*/ 227 h 1742177"/>
              <a:gd name="connsiteX0" fmla="*/ 106 w 7822375"/>
              <a:gd name="connsiteY0" fmla="*/ 227 h 1742177"/>
              <a:gd name="connsiteX1" fmla="*/ 4939508 w 7822375"/>
              <a:gd name="connsiteY1" fmla="*/ 1442485 h 1742177"/>
              <a:gd name="connsiteX2" fmla="*/ 7822331 w 7822375"/>
              <a:gd name="connsiteY2" fmla="*/ 620382 h 1742177"/>
              <a:gd name="connsiteX3" fmla="*/ 7814233 w 7822375"/>
              <a:gd name="connsiteY3" fmla="*/ 1260598 h 1742177"/>
              <a:gd name="connsiteX4" fmla="*/ 4344010 w 7822375"/>
              <a:gd name="connsiteY4" fmla="*/ 1676792 h 1742177"/>
              <a:gd name="connsiteX5" fmla="*/ 4455 w 7822375"/>
              <a:gd name="connsiteY5" fmla="*/ 99224 h 1742177"/>
              <a:gd name="connsiteX6" fmla="*/ 106 w 7822375"/>
              <a:gd name="connsiteY6" fmla="*/ 227 h 1742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22375" h="1742177">
                <a:moveTo>
                  <a:pt x="106" y="227"/>
                </a:moveTo>
                <a:cubicBezTo>
                  <a:pt x="106" y="-19302"/>
                  <a:pt x="1460221" y="1222686"/>
                  <a:pt x="4939508" y="1442485"/>
                </a:cubicBezTo>
                <a:cubicBezTo>
                  <a:pt x="7069597" y="1437262"/>
                  <a:pt x="7829100" y="625606"/>
                  <a:pt x="7822331" y="620382"/>
                </a:cubicBezTo>
                <a:lnTo>
                  <a:pt x="7814233" y="1260598"/>
                </a:lnTo>
                <a:cubicBezTo>
                  <a:pt x="7820496" y="1271168"/>
                  <a:pt x="7163934" y="1951767"/>
                  <a:pt x="4344010" y="1676792"/>
                </a:cubicBezTo>
                <a:cubicBezTo>
                  <a:pt x="1518743" y="1269933"/>
                  <a:pt x="-20597" y="77470"/>
                  <a:pt x="4455" y="99224"/>
                </a:cubicBezTo>
                <a:cubicBezTo>
                  <a:pt x="5451" y="66225"/>
                  <a:pt x="-890" y="33226"/>
                  <a:pt x="106" y="227"/>
                </a:cubicBezTo>
                <a:close/>
              </a:path>
            </a:pathLst>
          </a:custGeom>
          <a:solidFill>
            <a:srgbClr val="9A0000"/>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2773655"/>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Rectangle 9">
            <a:extLst>
              <a:ext uri="{FF2B5EF4-FFF2-40B4-BE49-F238E27FC236}">
                <a16:creationId xmlns:a16="http://schemas.microsoft.com/office/drawing/2014/main" id="{70EFE9B4-2FD4-4C33-9C9F-0DAD056FD95E}"/>
              </a:ext>
            </a:extLst>
          </p:cNvPr>
          <p:cNvSpPr/>
          <p:nvPr userDrawn="1"/>
        </p:nvSpPr>
        <p:spPr>
          <a:xfrm flipV="1">
            <a:off x="29232" y="6062446"/>
            <a:ext cx="11748240" cy="633500"/>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FA5E0E-802D-484F-AA36-C5CDBE941F53}"/>
              </a:ext>
            </a:extLst>
          </p:cNvPr>
          <p:cNvSpPr>
            <a:spLocks noGrp="1"/>
          </p:cNvSpPr>
          <p:nvPr>
            <p:ph idx="1"/>
          </p:nvPr>
        </p:nvSpPr>
        <p:spPr>
          <a:xfrm>
            <a:off x="326136" y="1255554"/>
            <a:ext cx="11451336" cy="48236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0BDFBCC4-861D-4674-8ACF-6613CBE9F9AE}"/>
              </a:ext>
            </a:extLst>
          </p:cNvPr>
          <p:cNvSpPr>
            <a:spLocks noGrp="1"/>
          </p:cNvSpPr>
          <p:nvPr>
            <p:ph type="ftr" sz="quarter" idx="11"/>
          </p:nvPr>
        </p:nvSpPr>
        <p:spPr>
          <a:xfrm>
            <a:off x="783336" y="6459491"/>
            <a:ext cx="10006584" cy="365125"/>
          </a:xfrm>
        </p:spPr>
        <p:txBody>
          <a:bodyPr/>
          <a:lstStyle>
            <a:lvl1pPr algn="l">
              <a:defRPr/>
            </a:lvl1pPr>
          </a:lstStyle>
          <a:p>
            <a:pPr algn="l"/>
            <a:endParaRPr lang="en-US" dirty="0"/>
          </a:p>
        </p:txBody>
      </p:sp>
      <p:sp>
        <p:nvSpPr>
          <p:cNvPr id="6" name="Slide Number Placeholder 5">
            <a:extLst>
              <a:ext uri="{FF2B5EF4-FFF2-40B4-BE49-F238E27FC236}">
                <a16:creationId xmlns:a16="http://schemas.microsoft.com/office/drawing/2014/main" id="{C5A0D566-0CEF-4571-B3D7-5EFF5D30D892}"/>
              </a:ext>
            </a:extLst>
          </p:cNvPr>
          <p:cNvSpPr>
            <a:spLocks noGrp="1"/>
          </p:cNvSpPr>
          <p:nvPr>
            <p:ph type="sldNum" sz="quarter" idx="12"/>
          </p:nvPr>
        </p:nvSpPr>
        <p:spPr>
          <a:xfrm>
            <a:off x="10917936" y="6430773"/>
            <a:ext cx="859536" cy="365125"/>
          </a:xfrm>
        </p:spPr>
        <p:txBody>
          <a:bodyPr/>
          <a:lstStyle/>
          <a:p>
            <a:fld id="{A27985AC-0A8C-4717-8852-328FC4CDCC89}" type="slidenum">
              <a:rPr lang="en-US" smtClean="0"/>
              <a:t>‹#›</a:t>
            </a:fld>
            <a:endParaRPr lang="en-US"/>
          </a:p>
        </p:txBody>
      </p:sp>
      <p:pic>
        <p:nvPicPr>
          <p:cNvPr id="10" name="Picture 9">
            <a:extLst>
              <a:ext uri="{FF2B5EF4-FFF2-40B4-BE49-F238E27FC236}">
                <a16:creationId xmlns:a16="http://schemas.microsoft.com/office/drawing/2014/main" id="{75761AB1-0061-47C9-8C30-75D9D13735EE}"/>
              </a:ext>
            </a:extLst>
          </p:cNvPr>
          <p:cNvPicPr>
            <a:picLocks noChangeAspect="1"/>
          </p:cNvPicPr>
          <p:nvPr userDrawn="1"/>
        </p:nvPicPr>
        <p:blipFill rotWithShape="1">
          <a:blip r:embed="rId2"/>
          <a:srcRect r="64156" b="17579"/>
          <a:stretch/>
        </p:blipFill>
        <p:spPr>
          <a:xfrm>
            <a:off x="11191658" y="144956"/>
            <a:ext cx="585814" cy="751156"/>
          </a:xfrm>
          <a:prstGeom prst="rect">
            <a:avLst/>
          </a:prstGeom>
        </p:spPr>
      </p:pic>
      <p:sp>
        <p:nvSpPr>
          <p:cNvPr id="2" name="Title 1">
            <a:extLst>
              <a:ext uri="{FF2B5EF4-FFF2-40B4-BE49-F238E27FC236}">
                <a16:creationId xmlns:a16="http://schemas.microsoft.com/office/drawing/2014/main" id="{63275AD5-E07B-4A98-ADAE-C8F95F1E7E32}"/>
              </a:ext>
            </a:extLst>
          </p:cNvPr>
          <p:cNvSpPr>
            <a:spLocks noGrp="1"/>
          </p:cNvSpPr>
          <p:nvPr>
            <p:ph type="title"/>
          </p:nvPr>
        </p:nvSpPr>
        <p:spPr>
          <a:xfrm>
            <a:off x="838200" y="128651"/>
            <a:ext cx="10353458" cy="685165"/>
          </a:xfrm>
        </p:spPr>
        <p:txBody>
          <a:bodyPr anchor="ctr"/>
          <a:lstStyle>
            <a:lvl1pPr algn="r">
              <a:defRPr sz="3600"/>
            </a:lvl1pPr>
          </a:lstStyle>
          <a:p>
            <a:r>
              <a:rPr lang="en-US" dirty="0"/>
              <a:t>Click to edit Master title style</a:t>
            </a:r>
          </a:p>
        </p:txBody>
      </p:sp>
      <p:sp>
        <p:nvSpPr>
          <p:cNvPr id="15" name="Rectangle 9">
            <a:extLst>
              <a:ext uri="{FF2B5EF4-FFF2-40B4-BE49-F238E27FC236}">
                <a16:creationId xmlns:a16="http://schemas.microsoft.com/office/drawing/2014/main" id="{02AD6D9E-D874-46AA-B277-C3BF9E567229}"/>
              </a:ext>
            </a:extLst>
          </p:cNvPr>
          <p:cNvSpPr/>
          <p:nvPr userDrawn="1"/>
        </p:nvSpPr>
        <p:spPr>
          <a:xfrm rot="457514" flipH="1">
            <a:off x="36093" y="105311"/>
            <a:ext cx="11452044" cy="1138084"/>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9">
            <a:extLst>
              <a:ext uri="{FF2B5EF4-FFF2-40B4-BE49-F238E27FC236}">
                <a16:creationId xmlns:a16="http://schemas.microsoft.com/office/drawing/2014/main" id="{2BDC348F-DE4A-430B-9ADA-E19F1D7FB0CC}"/>
              </a:ext>
            </a:extLst>
          </p:cNvPr>
          <p:cNvSpPr/>
          <p:nvPr userDrawn="1"/>
        </p:nvSpPr>
        <p:spPr>
          <a:xfrm rot="457514" flipH="1">
            <a:off x="24876" y="105312"/>
            <a:ext cx="11452044" cy="1138084"/>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911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DE20A-E6D2-4DA3-82CA-2C929E007D90}"/>
              </a:ext>
            </a:extLst>
          </p:cNvPr>
          <p:cNvSpPr>
            <a:spLocks noGrp="1"/>
          </p:cNvSpPr>
          <p:nvPr>
            <p:ph type="title"/>
          </p:nvPr>
        </p:nvSpPr>
        <p:spPr>
          <a:xfrm>
            <a:off x="1371346"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15C0384-755E-4F51-8FD4-D4D01299E6A5}"/>
              </a:ext>
            </a:extLst>
          </p:cNvPr>
          <p:cNvSpPr>
            <a:spLocks noGrp="1"/>
          </p:cNvSpPr>
          <p:nvPr>
            <p:ph type="body" idx="1"/>
          </p:nvPr>
        </p:nvSpPr>
        <p:spPr>
          <a:xfrm>
            <a:off x="1343914"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2F9D4F-F79E-429D-8A9C-08EE368800E2}"/>
              </a:ext>
            </a:extLst>
          </p:cNvPr>
          <p:cNvSpPr>
            <a:spLocks noGrp="1"/>
          </p:cNvSpPr>
          <p:nvPr>
            <p:ph type="dt" sz="half" idx="10"/>
          </p:nvPr>
        </p:nvSpPr>
        <p:spPr/>
        <p:txBody>
          <a:bodyPr/>
          <a:lstStyle/>
          <a:p>
            <a:fld id="{94AD312A-CDB6-45BE-8F80-4DFFBD65F726}" type="datetimeFigureOut">
              <a:rPr lang="en-US" smtClean="0"/>
              <a:t>10/18/2022</a:t>
            </a:fld>
            <a:endParaRPr lang="en-US"/>
          </a:p>
        </p:txBody>
      </p:sp>
      <p:sp>
        <p:nvSpPr>
          <p:cNvPr id="5" name="Footer Placeholder 4">
            <a:extLst>
              <a:ext uri="{FF2B5EF4-FFF2-40B4-BE49-F238E27FC236}">
                <a16:creationId xmlns:a16="http://schemas.microsoft.com/office/drawing/2014/main" id="{60088034-B89A-44BC-82F5-B060AE488D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BDA025-34A6-4FB1-AB6B-757CCE2CCA17}"/>
              </a:ext>
            </a:extLst>
          </p:cNvPr>
          <p:cNvSpPr>
            <a:spLocks noGrp="1"/>
          </p:cNvSpPr>
          <p:nvPr>
            <p:ph type="sldNum" sz="quarter" idx="12"/>
          </p:nvPr>
        </p:nvSpPr>
        <p:spPr/>
        <p:txBody>
          <a:bodyPr/>
          <a:lstStyle/>
          <a:p>
            <a:fld id="{A27985AC-0A8C-4717-8852-328FC4CDCC89}" type="slidenum">
              <a:rPr lang="en-US" smtClean="0"/>
              <a:t>‹#›</a:t>
            </a:fld>
            <a:endParaRPr lang="en-US"/>
          </a:p>
        </p:txBody>
      </p:sp>
      <p:sp>
        <p:nvSpPr>
          <p:cNvPr id="8" name="Rectangle 9">
            <a:extLst>
              <a:ext uri="{FF2B5EF4-FFF2-40B4-BE49-F238E27FC236}">
                <a16:creationId xmlns:a16="http://schemas.microsoft.com/office/drawing/2014/main" id="{ADED0067-9614-4631-A6CD-4694E7F278E4}"/>
              </a:ext>
            </a:extLst>
          </p:cNvPr>
          <p:cNvSpPr/>
          <p:nvPr userDrawn="1"/>
        </p:nvSpPr>
        <p:spPr>
          <a:xfrm rot="196699" flipH="1">
            <a:off x="28546" y="3915557"/>
            <a:ext cx="11452044" cy="1771852"/>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C95C5A4-BE1C-407D-B07B-F8672FB28D95}"/>
              </a:ext>
            </a:extLst>
          </p:cNvPr>
          <p:cNvPicPr>
            <a:picLocks noChangeAspect="1"/>
          </p:cNvPicPr>
          <p:nvPr userDrawn="1"/>
        </p:nvPicPr>
        <p:blipFill rotWithShape="1">
          <a:blip r:embed="rId2"/>
          <a:srcRect r="64156" b="17579"/>
          <a:stretch/>
        </p:blipFill>
        <p:spPr>
          <a:xfrm>
            <a:off x="418502" y="3456255"/>
            <a:ext cx="995770" cy="1276819"/>
          </a:xfrm>
          <a:prstGeom prst="rect">
            <a:avLst/>
          </a:prstGeom>
        </p:spPr>
      </p:pic>
    </p:spTree>
    <p:extLst>
      <p:ext uri="{BB962C8B-B14F-4D97-AF65-F5344CB8AC3E}">
        <p14:creationId xmlns:p14="http://schemas.microsoft.com/office/powerpoint/2010/main" val="4273361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D6FE-3ACD-428A-A745-DF901C2ADE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040509-CC45-45F2-8063-749931CC99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FF650-811B-4D54-850A-F75A8006F1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5850D1-16B1-4179-8CAE-1ACFC2B7D71B}"/>
              </a:ext>
            </a:extLst>
          </p:cNvPr>
          <p:cNvSpPr>
            <a:spLocks noGrp="1"/>
          </p:cNvSpPr>
          <p:nvPr>
            <p:ph type="dt" sz="half" idx="10"/>
          </p:nvPr>
        </p:nvSpPr>
        <p:spPr/>
        <p:txBody>
          <a:bodyPr/>
          <a:lstStyle/>
          <a:p>
            <a:fld id="{94AD312A-CDB6-45BE-8F80-4DFFBD65F726}" type="datetimeFigureOut">
              <a:rPr lang="en-US" smtClean="0"/>
              <a:t>10/18/2022</a:t>
            </a:fld>
            <a:endParaRPr lang="en-US"/>
          </a:p>
        </p:txBody>
      </p:sp>
      <p:sp>
        <p:nvSpPr>
          <p:cNvPr id="6" name="Footer Placeholder 5">
            <a:extLst>
              <a:ext uri="{FF2B5EF4-FFF2-40B4-BE49-F238E27FC236}">
                <a16:creationId xmlns:a16="http://schemas.microsoft.com/office/drawing/2014/main" id="{242D96D2-353E-4FA7-B1CA-739DA429F2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029954-F0FE-4365-8738-24771B8837D8}"/>
              </a:ext>
            </a:extLst>
          </p:cNvPr>
          <p:cNvSpPr>
            <a:spLocks noGrp="1"/>
          </p:cNvSpPr>
          <p:nvPr>
            <p:ph type="sldNum" sz="quarter" idx="12"/>
          </p:nvPr>
        </p:nvSpPr>
        <p:spPr/>
        <p:txBody>
          <a:bodyPr/>
          <a:lstStyle/>
          <a:p>
            <a:fld id="{A27985AC-0A8C-4717-8852-328FC4CDCC89}" type="slidenum">
              <a:rPr lang="en-US" smtClean="0"/>
              <a:t>‹#›</a:t>
            </a:fld>
            <a:endParaRPr lang="en-US"/>
          </a:p>
        </p:txBody>
      </p:sp>
    </p:spTree>
    <p:extLst>
      <p:ext uri="{BB962C8B-B14F-4D97-AF65-F5344CB8AC3E}">
        <p14:creationId xmlns:p14="http://schemas.microsoft.com/office/powerpoint/2010/main" val="748604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A8540-6FE1-4E01-B3C9-7A14F799757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EBF542-DC94-4AD5-8FBE-734DE027C4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B15D1E-0FCC-449B-8BF6-E1FAEBACF8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E76171-751B-41F9-A4CE-F553EC24D9C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F012884-EED5-459F-A39D-1342B27F4A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0D36F6-98AF-4F62-9A3E-70817B0FA12E}"/>
              </a:ext>
            </a:extLst>
          </p:cNvPr>
          <p:cNvSpPr>
            <a:spLocks noGrp="1"/>
          </p:cNvSpPr>
          <p:nvPr>
            <p:ph type="dt" sz="half" idx="10"/>
          </p:nvPr>
        </p:nvSpPr>
        <p:spPr/>
        <p:txBody>
          <a:bodyPr/>
          <a:lstStyle/>
          <a:p>
            <a:fld id="{94AD312A-CDB6-45BE-8F80-4DFFBD65F726}" type="datetimeFigureOut">
              <a:rPr lang="en-US" smtClean="0"/>
              <a:t>10/18/2022</a:t>
            </a:fld>
            <a:endParaRPr lang="en-US"/>
          </a:p>
        </p:txBody>
      </p:sp>
      <p:sp>
        <p:nvSpPr>
          <p:cNvPr id="8" name="Footer Placeholder 7">
            <a:extLst>
              <a:ext uri="{FF2B5EF4-FFF2-40B4-BE49-F238E27FC236}">
                <a16:creationId xmlns:a16="http://schemas.microsoft.com/office/drawing/2014/main" id="{38170E63-DE0C-4F04-A8BF-BE8A1F1CF0E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4531A4-013A-4A54-A39A-9804646A557C}"/>
              </a:ext>
            </a:extLst>
          </p:cNvPr>
          <p:cNvSpPr>
            <a:spLocks noGrp="1"/>
          </p:cNvSpPr>
          <p:nvPr>
            <p:ph type="sldNum" sz="quarter" idx="12"/>
          </p:nvPr>
        </p:nvSpPr>
        <p:spPr/>
        <p:txBody>
          <a:bodyPr/>
          <a:lstStyle/>
          <a:p>
            <a:fld id="{A27985AC-0A8C-4717-8852-328FC4CDCC89}" type="slidenum">
              <a:rPr lang="en-US" smtClean="0"/>
              <a:t>‹#›</a:t>
            </a:fld>
            <a:endParaRPr lang="en-US"/>
          </a:p>
        </p:txBody>
      </p:sp>
    </p:spTree>
    <p:extLst>
      <p:ext uri="{BB962C8B-B14F-4D97-AF65-F5344CB8AC3E}">
        <p14:creationId xmlns:p14="http://schemas.microsoft.com/office/powerpoint/2010/main" val="23969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523A7ED-7DE4-45A0-B760-18D134D30FD2}"/>
              </a:ext>
            </a:extLst>
          </p:cNvPr>
          <p:cNvSpPr/>
          <p:nvPr userDrawn="1"/>
        </p:nvSpPr>
        <p:spPr>
          <a:xfrm flipV="1">
            <a:off x="29232" y="6062446"/>
            <a:ext cx="11748240" cy="633500"/>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E4A9D69-3FC0-497D-9BA4-444179C2DB3D}"/>
              </a:ext>
            </a:extLst>
          </p:cNvPr>
          <p:cNvSpPr>
            <a:spLocks noGrp="1"/>
          </p:cNvSpPr>
          <p:nvPr>
            <p:ph type="ftr" sz="quarter" idx="11"/>
          </p:nvPr>
        </p:nvSpPr>
        <p:spPr>
          <a:xfrm>
            <a:off x="1596571" y="6443434"/>
            <a:ext cx="9042400" cy="365125"/>
          </a:xfrm>
        </p:spPr>
        <p:txBody>
          <a:bodyPr/>
          <a:lstStyle>
            <a:lvl1pPr algn="l">
              <a:defRPr/>
            </a:lvl1pPr>
          </a:lstStyle>
          <a:p>
            <a:pPr algn="l"/>
            <a:endParaRPr lang="en-US"/>
          </a:p>
        </p:txBody>
      </p:sp>
      <p:sp>
        <p:nvSpPr>
          <p:cNvPr id="5" name="Slide Number Placeholder 4">
            <a:extLst>
              <a:ext uri="{FF2B5EF4-FFF2-40B4-BE49-F238E27FC236}">
                <a16:creationId xmlns:a16="http://schemas.microsoft.com/office/drawing/2014/main" id="{FE9B3166-25B4-4B65-BD11-CFD1D0D6C384}"/>
              </a:ext>
            </a:extLst>
          </p:cNvPr>
          <p:cNvSpPr>
            <a:spLocks noGrp="1"/>
          </p:cNvSpPr>
          <p:nvPr>
            <p:ph type="sldNum" sz="quarter" idx="12"/>
          </p:nvPr>
        </p:nvSpPr>
        <p:spPr>
          <a:xfrm>
            <a:off x="10769600" y="6379196"/>
            <a:ext cx="1007872" cy="365125"/>
          </a:xfrm>
        </p:spPr>
        <p:txBody>
          <a:bodyPr/>
          <a:lstStyle/>
          <a:p>
            <a:fld id="{A27985AC-0A8C-4717-8852-328FC4CDCC89}" type="slidenum">
              <a:rPr lang="en-US" smtClean="0"/>
              <a:t>‹#›</a:t>
            </a:fld>
            <a:endParaRPr lang="en-US"/>
          </a:p>
        </p:txBody>
      </p:sp>
      <p:pic>
        <p:nvPicPr>
          <p:cNvPr id="9" name="Picture 8">
            <a:extLst>
              <a:ext uri="{FF2B5EF4-FFF2-40B4-BE49-F238E27FC236}">
                <a16:creationId xmlns:a16="http://schemas.microsoft.com/office/drawing/2014/main" id="{2E6CA330-3310-440E-A0AC-70982D4A1646}"/>
              </a:ext>
            </a:extLst>
          </p:cNvPr>
          <p:cNvPicPr>
            <a:picLocks noChangeAspect="1"/>
          </p:cNvPicPr>
          <p:nvPr userDrawn="1"/>
        </p:nvPicPr>
        <p:blipFill rotWithShape="1">
          <a:blip r:embed="rId2"/>
          <a:srcRect r="64156" b="17579"/>
          <a:stretch/>
        </p:blipFill>
        <p:spPr>
          <a:xfrm>
            <a:off x="11191658" y="144956"/>
            <a:ext cx="585814" cy="751156"/>
          </a:xfrm>
          <a:prstGeom prst="rect">
            <a:avLst/>
          </a:prstGeom>
        </p:spPr>
      </p:pic>
      <p:sp>
        <p:nvSpPr>
          <p:cNvPr id="11" name="Rectangle 9">
            <a:extLst>
              <a:ext uri="{FF2B5EF4-FFF2-40B4-BE49-F238E27FC236}">
                <a16:creationId xmlns:a16="http://schemas.microsoft.com/office/drawing/2014/main" id="{3BA8AC38-1F54-46A1-BC47-8F0446528F80}"/>
              </a:ext>
            </a:extLst>
          </p:cNvPr>
          <p:cNvSpPr/>
          <p:nvPr userDrawn="1"/>
        </p:nvSpPr>
        <p:spPr>
          <a:xfrm rot="457514" flipH="1">
            <a:off x="36093" y="105311"/>
            <a:ext cx="11452044" cy="1138084"/>
          </a:xfrm>
          <a:custGeom>
            <a:avLst/>
            <a:gdLst>
              <a:gd name="connsiteX0" fmla="*/ 0 w 7772400"/>
              <a:gd name="connsiteY0" fmla="*/ 0 h 4572000"/>
              <a:gd name="connsiteX1" fmla="*/ 7772400 w 7772400"/>
              <a:gd name="connsiteY1" fmla="*/ 0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7772400 w 7772400"/>
              <a:gd name="connsiteY1" fmla="*/ 801666 h 4572000"/>
              <a:gd name="connsiteX2" fmla="*/ 7772400 w 7772400"/>
              <a:gd name="connsiteY2" fmla="*/ 4572000 h 4572000"/>
              <a:gd name="connsiteX3" fmla="*/ 0 w 7772400"/>
              <a:gd name="connsiteY3" fmla="*/ 4572000 h 4572000"/>
              <a:gd name="connsiteX4" fmla="*/ 0 w 7772400"/>
              <a:gd name="connsiteY4"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0 h 4572000"/>
              <a:gd name="connsiteX1" fmla="*/ 4384110 w 7772400"/>
              <a:gd name="connsiteY1" fmla="*/ 1250582 h 4572000"/>
              <a:gd name="connsiteX2" fmla="*/ 7772400 w 7772400"/>
              <a:gd name="connsiteY2" fmla="*/ 801666 h 4572000"/>
              <a:gd name="connsiteX3" fmla="*/ 7772400 w 7772400"/>
              <a:gd name="connsiteY3" fmla="*/ 4572000 h 4572000"/>
              <a:gd name="connsiteX4" fmla="*/ 0 w 7772400"/>
              <a:gd name="connsiteY4" fmla="*/ 4572000 h 4572000"/>
              <a:gd name="connsiteX5" fmla="*/ 0 w 7772400"/>
              <a:gd name="connsiteY5" fmla="*/ 0 h 4572000"/>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47 h 4572247"/>
              <a:gd name="connsiteX1" fmla="*/ 4384110 w 7772400"/>
              <a:gd name="connsiteY1" fmla="*/ 1250829 h 4572247"/>
              <a:gd name="connsiteX2" fmla="*/ 7772400 w 7772400"/>
              <a:gd name="connsiteY2" fmla="*/ 801913 h 4572247"/>
              <a:gd name="connsiteX3" fmla="*/ 7772400 w 7772400"/>
              <a:gd name="connsiteY3" fmla="*/ 4572247 h 4572247"/>
              <a:gd name="connsiteX4" fmla="*/ 0 w 7772400"/>
              <a:gd name="connsiteY4" fmla="*/ 4572247 h 4572247"/>
              <a:gd name="connsiteX5" fmla="*/ 0 w 7772400"/>
              <a:gd name="connsiteY5" fmla="*/ 247 h 4572247"/>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0 w 7772400"/>
              <a:gd name="connsiteY0" fmla="*/ 263 h 4572263"/>
              <a:gd name="connsiteX1" fmla="*/ 4384110 w 7772400"/>
              <a:gd name="connsiteY1" fmla="*/ 1250845 h 4572263"/>
              <a:gd name="connsiteX2" fmla="*/ 7772400 w 7772400"/>
              <a:gd name="connsiteY2" fmla="*/ 801929 h 4572263"/>
              <a:gd name="connsiteX3" fmla="*/ 7772400 w 7772400"/>
              <a:gd name="connsiteY3" fmla="*/ 4572263 h 4572263"/>
              <a:gd name="connsiteX4" fmla="*/ 0 w 7772400"/>
              <a:gd name="connsiteY4" fmla="*/ 4572263 h 4572263"/>
              <a:gd name="connsiteX5" fmla="*/ 0 w 7772400"/>
              <a:gd name="connsiteY5" fmla="*/ 263 h 4572263"/>
              <a:gd name="connsiteX0" fmla="*/ 12526 w 7784926"/>
              <a:gd name="connsiteY0" fmla="*/ 263 h 4572263"/>
              <a:gd name="connsiteX1" fmla="*/ 4396636 w 7784926"/>
              <a:gd name="connsiteY1" fmla="*/ 1250845 h 4572263"/>
              <a:gd name="connsiteX2" fmla="*/ 7784926 w 7784926"/>
              <a:gd name="connsiteY2" fmla="*/ 801929 h 4572263"/>
              <a:gd name="connsiteX3" fmla="*/ 7784926 w 7784926"/>
              <a:gd name="connsiteY3" fmla="*/ 4572263 h 4572263"/>
              <a:gd name="connsiteX4" fmla="*/ 0 w 7784926"/>
              <a:gd name="connsiteY4" fmla="*/ 99259 h 4572263"/>
              <a:gd name="connsiteX5" fmla="*/ 12526 w 7784926"/>
              <a:gd name="connsiteY5" fmla="*/ 263 h 4572263"/>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0 w 7784926"/>
              <a:gd name="connsiteY4" fmla="*/ 99259 h 2135748"/>
              <a:gd name="connsiteX5" fmla="*/ 12526 w 7784926"/>
              <a:gd name="connsiteY5"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526 w 7784926"/>
              <a:gd name="connsiteY0" fmla="*/ 263 h 2135748"/>
              <a:gd name="connsiteX1" fmla="*/ 4396636 w 7784926"/>
              <a:gd name="connsiteY1" fmla="*/ 1250845 h 2135748"/>
              <a:gd name="connsiteX2" fmla="*/ 7784926 w 7784926"/>
              <a:gd name="connsiteY2" fmla="*/ 801929 h 2135748"/>
              <a:gd name="connsiteX3" fmla="*/ 7784926 w 7784926"/>
              <a:gd name="connsiteY3" fmla="*/ 2135748 h 2135748"/>
              <a:gd name="connsiteX4" fmla="*/ 4096011 w 7784926"/>
              <a:gd name="connsiteY4" fmla="*/ 1597728 h 2135748"/>
              <a:gd name="connsiteX5" fmla="*/ 0 w 7784926"/>
              <a:gd name="connsiteY5" fmla="*/ 99259 h 2135748"/>
              <a:gd name="connsiteX6" fmla="*/ 12526 w 7784926"/>
              <a:gd name="connsiteY6" fmla="*/ 263 h 2135748"/>
              <a:gd name="connsiteX0" fmla="*/ 12829 w 7785229"/>
              <a:gd name="connsiteY0" fmla="*/ 263 h 2135748"/>
              <a:gd name="connsiteX1" fmla="*/ 4396939 w 7785229"/>
              <a:gd name="connsiteY1" fmla="*/ 1250845 h 2135748"/>
              <a:gd name="connsiteX2" fmla="*/ 7785229 w 7785229"/>
              <a:gd name="connsiteY2" fmla="*/ 801929 h 2135748"/>
              <a:gd name="connsiteX3" fmla="*/ 7785229 w 7785229"/>
              <a:gd name="connsiteY3" fmla="*/ 2135748 h 2135748"/>
              <a:gd name="connsiteX4" fmla="*/ 4096314 w 7785229"/>
              <a:gd name="connsiteY4" fmla="*/ 1597728 h 2135748"/>
              <a:gd name="connsiteX5" fmla="*/ 303 w 7785229"/>
              <a:gd name="connsiteY5" fmla="*/ 99259 h 2135748"/>
              <a:gd name="connsiteX6" fmla="*/ 12829 w 7785229"/>
              <a:gd name="connsiteY6" fmla="*/ 263 h 2135748"/>
              <a:gd name="connsiteX0" fmla="*/ 12829 w 7785241"/>
              <a:gd name="connsiteY0" fmla="*/ 263 h 2136180"/>
              <a:gd name="connsiteX1" fmla="*/ 4396939 w 7785241"/>
              <a:gd name="connsiteY1" fmla="*/ 1250845 h 2136180"/>
              <a:gd name="connsiteX2" fmla="*/ 7785229 w 7785241"/>
              <a:gd name="connsiteY2" fmla="*/ 801929 h 2136180"/>
              <a:gd name="connsiteX3" fmla="*/ 7785229 w 7785241"/>
              <a:gd name="connsiteY3" fmla="*/ 2135748 h 2136180"/>
              <a:gd name="connsiteX4" fmla="*/ 4096314 w 7785241"/>
              <a:gd name="connsiteY4" fmla="*/ 1597728 h 2136180"/>
              <a:gd name="connsiteX5" fmla="*/ 303 w 7785241"/>
              <a:gd name="connsiteY5" fmla="*/ 99259 h 2136180"/>
              <a:gd name="connsiteX6" fmla="*/ 12829 w 7785241"/>
              <a:gd name="connsiteY6" fmla="*/ 263 h 2136180"/>
              <a:gd name="connsiteX0" fmla="*/ 12829 w 7785247"/>
              <a:gd name="connsiteY0" fmla="*/ 263 h 2137383"/>
              <a:gd name="connsiteX1" fmla="*/ 4396939 w 7785247"/>
              <a:gd name="connsiteY1" fmla="*/ 1250845 h 2137383"/>
              <a:gd name="connsiteX2" fmla="*/ 7785229 w 7785247"/>
              <a:gd name="connsiteY2" fmla="*/ 801929 h 2137383"/>
              <a:gd name="connsiteX3" fmla="*/ 7785229 w 7785247"/>
              <a:gd name="connsiteY3" fmla="*/ 2135748 h 2137383"/>
              <a:gd name="connsiteX4" fmla="*/ 4096314 w 7785247"/>
              <a:gd name="connsiteY4" fmla="*/ 1597728 h 2137383"/>
              <a:gd name="connsiteX5" fmla="*/ 303 w 7785247"/>
              <a:gd name="connsiteY5" fmla="*/ 99259 h 2137383"/>
              <a:gd name="connsiteX6" fmla="*/ 12829 w 7785247"/>
              <a:gd name="connsiteY6" fmla="*/ 263 h 2137383"/>
              <a:gd name="connsiteX0" fmla="*/ 12816 w 7785234"/>
              <a:gd name="connsiteY0" fmla="*/ 263 h 2140420"/>
              <a:gd name="connsiteX1" fmla="*/ 4396926 w 7785234"/>
              <a:gd name="connsiteY1" fmla="*/ 1250845 h 2140420"/>
              <a:gd name="connsiteX2" fmla="*/ 7785216 w 7785234"/>
              <a:gd name="connsiteY2" fmla="*/ 801929 h 2140420"/>
              <a:gd name="connsiteX3" fmla="*/ 7785216 w 7785234"/>
              <a:gd name="connsiteY3" fmla="*/ 2135748 h 2140420"/>
              <a:gd name="connsiteX4" fmla="*/ 4171457 w 7785234"/>
              <a:gd name="connsiteY4" fmla="*/ 1658338 h 2140420"/>
              <a:gd name="connsiteX5" fmla="*/ 290 w 7785234"/>
              <a:gd name="connsiteY5" fmla="*/ 99259 h 2140420"/>
              <a:gd name="connsiteX6" fmla="*/ 12816 w 7785234"/>
              <a:gd name="connsiteY6" fmla="*/ 263 h 2140420"/>
              <a:gd name="connsiteX0" fmla="*/ 12816 w 7785234"/>
              <a:gd name="connsiteY0" fmla="*/ 263 h 2146855"/>
              <a:gd name="connsiteX1" fmla="*/ 4396926 w 7785234"/>
              <a:gd name="connsiteY1" fmla="*/ 1250845 h 2146855"/>
              <a:gd name="connsiteX2" fmla="*/ 7785216 w 7785234"/>
              <a:gd name="connsiteY2" fmla="*/ 801929 h 2146855"/>
              <a:gd name="connsiteX3" fmla="*/ 7785216 w 7785234"/>
              <a:gd name="connsiteY3" fmla="*/ 2135748 h 2146855"/>
              <a:gd name="connsiteX4" fmla="*/ 4171457 w 7785234"/>
              <a:gd name="connsiteY4" fmla="*/ 1706826 h 2146855"/>
              <a:gd name="connsiteX5" fmla="*/ 290 w 7785234"/>
              <a:gd name="connsiteY5" fmla="*/ 99259 h 2146855"/>
              <a:gd name="connsiteX6" fmla="*/ 12816 w 7785234"/>
              <a:gd name="connsiteY6" fmla="*/ 263 h 2146855"/>
              <a:gd name="connsiteX0" fmla="*/ 0 w 7791499"/>
              <a:gd name="connsiteY0" fmla="*/ 263 h 2146855"/>
              <a:gd name="connsiteX1" fmla="*/ 4403191 w 7791499"/>
              <a:gd name="connsiteY1" fmla="*/ 1250845 h 2146855"/>
              <a:gd name="connsiteX2" fmla="*/ 7791481 w 7791499"/>
              <a:gd name="connsiteY2" fmla="*/ 801929 h 2146855"/>
              <a:gd name="connsiteX3" fmla="*/ 7791481 w 7791499"/>
              <a:gd name="connsiteY3" fmla="*/ 2135748 h 2146855"/>
              <a:gd name="connsiteX4" fmla="*/ 4177722 w 7791499"/>
              <a:gd name="connsiteY4" fmla="*/ 1706826 h 2146855"/>
              <a:gd name="connsiteX5" fmla="*/ 6555 w 7791499"/>
              <a:gd name="connsiteY5" fmla="*/ 99259 h 2146855"/>
              <a:gd name="connsiteX6" fmla="*/ 0 w 7791499"/>
              <a:gd name="connsiteY6" fmla="*/ 263 h 2146855"/>
              <a:gd name="connsiteX0" fmla="*/ 3274 w 7794773"/>
              <a:gd name="connsiteY0" fmla="*/ 263 h 2146855"/>
              <a:gd name="connsiteX1" fmla="*/ 4406465 w 7794773"/>
              <a:gd name="connsiteY1" fmla="*/ 1250845 h 2146855"/>
              <a:gd name="connsiteX2" fmla="*/ 7794755 w 7794773"/>
              <a:gd name="connsiteY2" fmla="*/ 801929 h 2146855"/>
              <a:gd name="connsiteX3" fmla="*/ 7794755 w 7794773"/>
              <a:gd name="connsiteY3" fmla="*/ 2135748 h 2146855"/>
              <a:gd name="connsiteX4" fmla="*/ 4180996 w 7794773"/>
              <a:gd name="connsiteY4" fmla="*/ 1706826 h 2146855"/>
              <a:gd name="connsiteX5" fmla="*/ 287 w 7794773"/>
              <a:gd name="connsiteY5" fmla="*/ 99259 h 2146855"/>
              <a:gd name="connsiteX6" fmla="*/ 3274 w 7794773"/>
              <a:gd name="connsiteY6" fmla="*/ 263 h 2146855"/>
              <a:gd name="connsiteX0" fmla="*/ 51 w 7806222"/>
              <a:gd name="connsiteY0" fmla="*/ 261 h 2155814"/>
              <a:gd name="connsiteX1" fmla="*/ 4417914 w 7806222"/>
              <a:gd name="connsiteY1" fmla="*/ 1259804 h 2155814"/>
              <a:gd name="connsiteX2" fmla="*/ 7806204 w 7806222"/>
              <a:gd name="connsiteY2" fmla="*/ 810888 h 2155814"/>
              <a:gd name="connsiteX3" fmla="*/ 7806204 w 7806222"/>
              <a:gd name="connsiteY3" fmla="*/ 2144707 h 2155814"/>
              <a:gd name="connsiteX4" fmla="*/ 4192445 w 7806222"/>
              <a:gd name="connsiteY4" fmla="*/ 1715785 h 2155814"/>
              <a:gd name="connsiteX5" fmla="*/ 11736 w 7806222"/>
              <a:gd name="connsiteY5" fmla="*/ 108218 h 2155814"/>
              <a:gd name="connsiteX6" fmla="*/ 51 w 7806222"/>
              <a:gd name="connsiteY6" fmla="*/ 261 h 2155814"/>
              <a:gd name="connsiteX0" fmla="*/ 106 w 7806277"/>
              <a:gd name="connsiteY0" fmla="*/ 261 h 2155814"/>
              <a:gd name="connsiteX1" fmla="*/ 4417969 w 7806277"/>
              <a:gd name="connsiteY1" fmla="*/ 1259804 h 2155814"/>
              <a:gd name="connsiteX2" fmla="*/ 7806259 w 7806277"/>
              <a:gd name="connsiteY2" fmla="*/ 810888 h 2155814"/>
              <a:gd name="connsiteX3" fmla="*/ 7806259 w 7806277"/>
              <a:gd name="connsiteY3" fmla="*/ 2144707 h 2155814"/>
              <a:gd name="connsiteX4" fmla="*/ 4192500 w 7806277"/>
              <a:gd name="connsiteY4" fmla="*/ 1715785 h 2155814"/>
              <a:gd name="connsiteX5" fmla="*/ 4455 w 7806277"/>
              <a:gd name="connsiteY5" fmla="*/ 99258 h 2155814"/>
              <a:gd name="connsiteX6" fmla="*/ 106 w 7806277"/>
              <a:gd name="connsiteY6" fmla="*/ 261 h 2155814"/>
              <a:gd name="connsiteX0" fmla="*/ 106 w 7806277"/>
              <a:gd name="connsiteY0" fmla="*/ 261 h 1962584"/>
              <a:gd name="connsiteX1" fmla="*/ 4417969 w 7806277"/>
              <a:gd name="connsiteY1" fmla="*/ 1259804 h 1962584"/>
              <a:gd name="connsiteX2" fmla="*/ 7806259 w 7806277"/>
              <a:gd name="connsiteY2" fmla="*/ 810888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62584"/>
              <a:gd name="connsiteX1" fmla="*/ 4417969 w 7806277"/>
              <a:gd name="connsiteY1" fmla="*/ 1259804 h 1962584"/>
              <a:gd name="connsiteX2" fmla="*/ 7806259 w 7806277"/>
              <a:gd name="connsiteY2" fmla="*/ 1254701 h 1962584"/>
              <a:gd name="connsiteX3" fmla="*/ 7806259 w 7806277"/>
              <a:gd name="connsiteY3" fmla="*/ 1759394 h 1962584"/>
              <a:gd name="connsiteX4" fmla="*/ 4192500 w 7806277"/>
              <a:gd name="connsiteY4" fmla="*/ 1715785 h 1962584"/>
              <a:gd name="connsiteX5" fmla="*/ 4455 w 7806277"/>
              <a:gd name="connsiteY5" fmla="*/ 99258 h 1962584"/>
              <a:gd name="connsiteX6" fmla="*/ 106 w 7806277"/>
              <a:gd name="connsiteY6" fmla="*/ 261 h 1962584"/>
              <a:gd name="connsiteX0" fmla="*/ 106 w 7806277"/>
              <a:gd name="connsiteY0" fmla="*/ 261 h 1901922"/>
              <a:gd name="connsiteX1" fmla="*/ 4417969 w 7806277"/>
              <a:gd name="connsiteY1" fmla="*/ 1259804 h 1901922"/>
              <a:gd name="connsiteX2" fmla="*/ 7806259 w 7806277"/>
              <a:gd name="connsiteY2" fmla="*/ 1254701 h 1901922"/>
              <a:gd name="connsiteX3" fmla="*/ 7806259 w 7806277"/>
              <a:gd name="connsiteY3" fmla="*/ 1484652 h 1901922"/>
              <a:gd name="connsiteX4" fmla="*/ 4192500 w 7806277"/>
              <a:gd name="connsiteY4" fmla="*/ 1715785 h 1901922"/>
              <a:gd name="connsiteX5" fmla="*/ 4455 w 7806277"/>
              <a:gd name="connsiteY5" fmla="*/ 99258 h 1901922"/>
              <a:gd name="connsiteX6" fmla="*/ 106 w 7806277"/>
              <a:gd name="connsiteY6" fmla="*/ 261 h 190192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901882"/>
              <a:gd name="connsiteX1" fmla="*/ 4651553 w 7806277"/>
              <a:gd name="connsiteY1" fmla="*/ 1460536 h 1901882"/>
              <a:gd name="connsiteX2" fmla="*/ 7806259 w 7806277"/>
              <a:gd name="connsiteY2" fmla="*/ 1254661 h 1901882"/>
              <a:gd name="connsiteX3" fmla="*/ 7806259 w 7806277"/>
              <a:gd name="connsiteY3" fmla="*/ 1484612 h 1901882"/>
              <a:gd name="connsiteX4" fmla="*/ 4192500 w 7806277"/>
              <a:gd name="connsiteY4" fmla="*/ 1715745 h 1901882"/>
              <a:gd name="connsiteX5" fmla="*/ 4455 w 7806277"/>
              <a:gd name="connsiteY5" fmla="*/ 99218 h 1901882"/>
              <a:gd name="connsiteX6" fmla="*/ 106 w 7806277"/>
              <a:gd name="connsiteY6" fmla="*/ 221 h 1901882"/>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21 h 1826379"/>
              <a:gd name="connsiteX1" fmla="*/ 4651553 w 7806277"/>
              <a:gd name="connsiteY1" fmla="*/ 1460536 h 1826379"/>
              <a:gd name="connsiteX2" fmla="*/ 7806259 w 7806277"/>
              <a:gd name="connsiteY2" fmla="*/ 1254661 h 1826379"/>
              <a:gd name="connsiteX3" fmla="*/ 7806259 w 7806277"/>
              <a:gd name="connsiteY3" fmla="*/ 1484612 h 1826379"/>
              <a:gd name="connsiteX4" fmla="*/ 4192500 w 7806277"/>
              <a:gd name="connsiteY4" fmla="*/ 1715745 h 1826379"/>
              <a:gd name="connsiteX5" fmla="*/ 4455 w 7806277"/>
              <a:gd name="connsiteY5" fmla="*/ 99218 h 1826379"/>
              <a:gd name="connsiteX6" fmla="*/ 106 w 7806277"/>
              <a:gd name="connsiteY6" fmla="*/ 221 h 1826379"/>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806259 w 7806277"/>
              <a:gd name="connsiteY2" fmla="*/ 1254645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05 h 1826363"/>
              <a:gd name="connsiteX1" fmla="*/ 4582343 w 7806277"/>
              <a:gd name="connsiteY1" fmla="*/ 1566190 h 1826363"/>
              <a:gd name="connsiteX2" fmla="*/ 7797608 w 7806277"/>
              <a:gd name="connsiteY2" fmla="*/ 958769 h 1826363"/>
              <a:gd name="connsiteX3" fmla="*/ 7806259 w 7806277"/>
              <a:gd name="connsiteY3" fmla="*/ 1484596 h 1826363"/>
              <a:gd name="connsiteX4" fmla="*/ 4192500 w 7806277"/>
              <a:gd name="connsiteY4" fmla="*/ 1715729 h 1826363"/>
              <a:gd name="connsiteX5" fmla="*/ 4455 w 7806277"/>
              <a:gd name="connsiteY5" fmla="*/ 99202 h 1826363"/>
              <a:gd name="connsiteX6" fmla="*/ 106 w 7806277"/>
              <a:gd name="connsiteY6" fmla="*/ 205 h 1826363"/>
              <a:gd name="connsiteX0" fmla="*/ 106 w 7806277"/>
              <a:gd name="connsiteY0" fmla="*/ 294 h 1826452"/>
              <a:gd name="connsiteX1" fmla="*/ 4582343 w 7806277"/>
              <a:gd name="connsiteY1" fmla="*/ 1133033 h 1826452"/>
              <a:gd name="connsiteX2" fmla="*/ 7797608 w 7806277"/>
              <a:gd name="connsiteY2" fmla="*/ 958858 h 1826452"/>
              <a:gd name="connsiteX3" fmla="*/ 7806259 w 7806277"/>
              <a:gd name="connsiteY3" fmla="*/ 1484685 h 1826452"/>
              <a:gd name="connsiteX4" fmla="*/ 4192500 w 7806277"/>
              <a:gd name="connsiteY4" fmla="*/ 1715818 h 1826452"/>
              <a:gd name="connsiteX5" fmla="*/ 4455 w 7806277"/>
              <a:gd name="connsiteY5" fmla="*/ 99291 h 1826452"/>
              <a:gd name="connsiteX6" fmla="*/ 106 w 7806277"/>
              <a:gd name="connsiteY6" fmla="*/ 294 h 1826452"/>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08 h 1826366"/>
              <a:gd name="connsiteX1" fmla="*/ 4988953 w 7806277"/>
              <a:gd name="connsiteY1" fmla="*/ 1545059 h 1826366"/>
              <a:gd name="connsiteX2" fmla="*/ 7797608 w 7806277"/>
              <a:gd name="connsiteY2" fmla="*/ 958772 h 1826366"/>
              <a:gd name="connsiteX3" fmla="*/ 7806259 w 7806277"/>
              <a:gd name="connsiteY3" fmla="*/ 1484599 h 1826366"/>
              <a:gd name="connsiteX4" fmla="*/ 4192500 w 7806277"/>
              <a:gd name="connsiteY4" fmla="*/ 1715732 h 1826366"/>
              <a:gd name="connsiteX5" fmla="*/ 4455 w 7806277"/>
              <a:gd name="connsiteY5" fmla="*/ 99205 h 1826366"/>
              <a:gd name="connsiteX6" fmla="*/ 106 w 7806277"/>
              <a:gd name="connsiteY6" fmla="*/ 208 h 1826366"/>
              <a:gd name="connsiteX0" fmla="*/ 106 w 7806277"/>
              <a:gd name="connsiteY0" fmla="*/ 220 h 1826378"/>
              <a:gd name="connsiteX1" fmla="*/ 4988953 w 7806277"/>
              <a:gd name="connsiteY1" fmla="*/ 1545071 h 1826378"/>
              <a:gd name="connsiteX2" fmla="*/ 7797608 w 7806277"/>
              <a:gd name="connsiteY2" fmla="*/ 958784 h 1826378"/>
              <a:gd name="connsiteX3" fmla="*/ 7806259 w 7806277"/>
              <a:gd name="connsiteY3" fmla="*/ 1484611 h 1826378"/>
              <a:gd name="connsiteX4" fmla="*/ 4192500 w 7806277"/>
              <a:gd name="connsiteY4" fmla="*/ 1715744 h 1826378"/>
              <a:gd name="connsiteX5" fmla="*/ 4455 w 7806277"/>
              <a:gd name="connsiteY5" fmla="*/ 99217 h 1826378"/>
              <a:gd name="connsiteX6" fmla="*/ 106 w 7806277"/>
              <a:gd name="connsiteY6" fmla="*/ 220 h 1826378"/>
              <a:gd name="connsiteX0" fmla="*/ 106 w 7806277"/>
              <a:gd name="connsiteY0" fmla="*/ 222 h 1826380"/>
              <a:gd name="connsiteX1" fmla="*/ 4988953 w 7806277"/>
              <a:gd name="connsiteY1" fmla="*/ 1545073 h 1826380"/>
              <a:gd name="connsiteX2" fmla="*/ 7797608 w 7806277"/>
              <a:gd name="connsiteY2" fmla="*/ 958786 h 1826380"/>
              <a:gd name="connsiteX3" fmla="*/ 7806259 w 7806277"/>
              <a:gd name="connsiteY3" fmla="*/ 1484613 h 1826380"/>
              <a:gd name="connsiteX4" fmla="*/ 4192500 w 7806277"/>
              <a:gd name="connsiteY4" fmla="*/ 1715746 h 1826380"/>
              <a:gd name="connsiteX5" fmla="*/ 4455 w 7806277"/>
              <a:gd name="connsiteY5" fmla="*/ 99219 h 1826380"/>
              <a:gd name="connsiteX6" fmla="*/ 106 w 7806277"/>
              <a:gd name="connsiteY6" fmla="*/ 222 h 1826380"/>
              <a:gd name="connsiteX0" fmla="*/ 106 w 7806277"/>
              <a:gd name="connsiteY0" fmla="*/ 224 h 1826382"/>
              <a:gd name="connsiteX1" fmla="*/ 4988953 w 7806277"/>
              <a:gd name="connsiteY1" fmla="*/ 1545075 h 1826382"/>
              <a:gd name="connsiteX2" fmla="*/ 7797608 w 7806277"/>
              <a:gd name="connsiteY2" fmla="*/ 958788 h 1826382"/>
              <a:gd name="connsiteX3" fmla="*/ 7806259 w 7806277"/>
              <a:gd name="connsiteY3" fmla="*/ 1484615 h 1826382"/>
              <a:gd name="connsiteX4" fmla="*/ 4192500 w 7806277"/>
              <a:gd name="connsiteY4" fmla="*/ 1715748 h 1826382"/>
              <a:gd name="connsiteX5" fmla="*/ 4455 w 7806277"/>
              <a:gd name="connsiteY5" fmla="*/ 99221 h 1826382"/>
              <a:gd name="connsiteX6" fmla="*/ 106 w 7806277"/>
              <a:gd name="connsiteY6" fmla="*/ 224 h 1826382"/>
              <a:gd name="connsiteX0" fmla="*/ 106 w 7814959"/>
              <a:gd name="connsiteY0" fmla="*/ 224 h 1826382"/>
              <a:gd name="connsiteX1" fmla="*/ 4988953 w 7814959"/>
              <a:gd name="connsiteY1" fmla="*/ 1545075 h 1826382"/>
              <a:gd name="connsiteX2" fmla="*/ 7814911 w 7814959"/>
              <a:gd name="connsiteY2" fmla="*/ 662914 h 1826382"/>
              <a:gd name="connsiteX3" fmla="*/ 7806259 w 7814959"/>
              <a:gd name="connsiteY3" fmla="*/ 1484615 h 1826382"/>
              <a:gd name="connsiteX4" fmla="*/ 4192500 w 7814959"/>
              <a:gd name="connsiteY4" fmla="*/ 1715748 h 1826382"/>
              <a:gd name="connsiteX5" fmla="*/ 4455 w 7814959"/>
              <a:gd name="connsiteY5" fmla="*/ 99221 h 1826382"/>
              <a:gd name="connsiteX6" fmla="*/ 106 w 7814959"/>
              <a:gd name="connsiteY6" fmla="*/ 224 h 1826382"/>
              <a:gd name="connsiteX0" fmla="*/ 106 w 7814956"/>
              <a:gd name="connsiteY0" fmla="*/ 222 h 1826380"/>
              <a:gd name="connsiteX1" fmla="*/ 4945696 w 7814956"/>
              <a:gd name="connsiteY1" fmla="*/ 1566207 h 1826380"/>
              <a:gd name="connsiteX2" fmla="*/ 7814911 w 7814956"/>
              <a:gd name="connsiteY2" fmla="*/ 662912 h 1826380"/>
              <a:gd name="connsiteX3" fmla="*/ 7806259 w 7814956"/>
              <a:gd name="connsiteY3" fmla="*/ 1484613 h 1826380"/>
              <a:gd name="connsiteX4" fmla="*/ 4192500 w 7814956"/>
              <a:gd name="connsiteY4" fmla="*/ 1715746 h 1826380"/>
              <a:gd name="connsiteX5" fmla="*/ 4455 w 7814956"/>
              <a:gd name="connsiteY5" fmla="*/ 99219 h 1826380"/>
              <a:gd name="connsiteX6" fmla="*/ 106 w 7814956"/>
              <a:gd name="connsiteY6" fmla="*/ 222 h 1826380"/>
              <a:gd name="connsiteX0" fmla="*/ 106 w 7814956"/>
              <a:gd name="connsiteY0" fmla="*/ 209 h 1826367"/>
              <a:gd name="connsiteX1" fmla="*/ 4945696 w 7814956"/>
              <a:gd name="connsiteY1" fmla="*/ 1566194 h 1826367"/>
              <a:gd name="connsiteX2" fmla="*/ 7814911 w 7814956"/>
              <a:gd name="connsiteY2" fmla="*/ 662899 h 1826367"/>
              <a:gd name="connsiteX3" fmla="*/ 7806259 w 7814956"/>
              <a:gd name="connsiteY3" fmla="*/ 1484600 h 1826367"/>
              <a:gd name="connsiteX4" fmla="*/ 4192500 w 7814956"/>
              <a:gd name="connsiteY4" fmla="*/ 1715733 h 1826367"/>
              <a:gd name="connsiteX5" fmla="*/ 4455 w 7814956"/>
              <a:gd name="connsiteY5" fmla="*/ 99206 h 1826367"/>
              <a:gd name="connsiteX6" fmla="*/ 106 w 7814956"/>
              <a:gd name="connsiteY6" fmla="*/ 209 h 1826367"/>
              <a:gd name="connsiteX0" fmla="*/ 106 w 7814957"/>
              <a:gd name="connsiteY0" fmla="*/ 215 h 1826373"/>
              <a:gd name="connsiteX1" fmla="*/ 4954347 w 7814957"/>
              <a:gd name="connsiteY1" fmla="*/ 1513364 h 1826373"/>
              <a:gd name="connsiteX2" fmla="*/ 7814911 w 7814957"/>
              <a:gd name="connsiteY2" fmla="*/ 662905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57"/>
              <a:gd name="connsiteY0" fmla="*/ 215 h 1826373"/>
              <a:gd name="connsiteX1" fmla="*/ 4954347 w 7814957"/>
              <a:gd name="connsiteY1" fmla="*/ 1513364 h 1826373"/>
              <a:gd name="connsiteX2" fmla="*/ 7814911 w 7814957"/>
              <a:gd name="connsiteY2" fmla="*/ 1307344 h 1826373"/>
              <a:gd name="connsiteX3" fmla="*/ 7806259 w 7814957"/>
              <a:gd name="connsiteY3" fmla="*/ 1484606 h 1826373"/>
              <a:gd name="connsiteX4" fmla="*/ 4192500 w 7814957"/>
              <a:gd name="connsiteY4" fmla="*/ 1715739 h 1826373"/>
              <a:gd name="connsiteX5" fmla="*/ 4455 w 7814957"/>
              <a:gd name="connsiteY5" fmla="*/ 99212 h 1826373"/>
              <a:gd name="connsiteX6" fmla="*/ 106 w 7814957"/>
              <a:gd name="connsiteY6" fmla="*/ 215 h 1826373"/>
              <a:gd name="connsiteX0" fmla="*/ 106 w 7814963"/>
              <a:gd name="connsiteY0" fmla="*/ 186 h 1826344"/>
              <a:gd name="connsiteX1" fmla="*/ 5042282 w 7814963"/>
              <a:gd name="connsiteY1" fmla="*/ 1728148 h 1826344"/>
              <a:gd name="connsiteX2" fmla="*/ 7814911 w 7814963"/>
              <a:gd name="connsiteY2" fmla="*/ 1307315 h 1826344"/>
              <a:gd name="connsiteX3" fmla="*/ 7806259 w 7814963"/>
              <a:gd name="connsiteY3" fmla="*/ 1484577 h 1826344"/>
              <a:gd name="connsiteX4" fmla="*/ 4192500 w 7814963"/>
              <a:gd name="connsiteY4" fmla="*/ 1715710 h 1826344"/>
              <a:gd name="connsiteX5" fmla="*/ 4455 w 7814963"/>
              <a:gd name="connsiteY5" fmla="*/ 99183 h 1826344"/>
              <a:gd name="connsiteX6" fmla="*/ 106 w 7814963"/>
              <a:gd name="connsiteY6" fmla="*/ 186 h 1826344"/>
              <a:gd name="connsiteX0" fmla="*/ 8568 w 7810863"/>
              <a:gd name="connsiteY0" fmla="*/ 196 h 1749635"/>
              <a:gd name="connsiteX1" fmla="*/ 5038182 w 7810863"/>
              <a:gd name="connsiteY1" fmla="*/ 1651439 h 1749635"/>
              <a:gd name="connsiteX2" fmla="*/ 7810811 w 7810863"/>
              <a:gd name="connsiteY2" fmla="*/ 123060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196 h 1749635"/>
              <a:gd name="connsiteX1" fmla="*/ 5038182 w 7810863"/>
              <a:gd name="connsiteY1" fmla="*/ 1651439 h 1749635"/>
              <a:gd name="connsiteX2" fmla="*/ 7810811 w 7810863"/>
              <a:gd name="connsiteY2" fmla="*/ 1162426 h 1749635"/>
              <a:gd name="connsiteX3" fmla="*/ 7802159 w 7810863"/>
              <a:gd name="connsiteY3" fmla="*/ 1407868 h 1749635"/>
              <a:gd name="connsiteX4" fmla="*/ 4188400 w 7810863"/>
              <a:gd name="connsiteY4" fmla="*/ 1639001 h 1749635"/>
              <a:gd name="connsiteX5" fmla="*/ 355 w 7810863"/>
              <a:gd name="connsiteY5" fmla="*/ 22474 h 1749635"/>
              <a:gd name="connsiteX6" fmla="*/ 8568 w 7810863"/>
              <a:gd name="connsiteY6" fmla="*/ 196 h 1749635"/>
              <a:gd name="connsiteX0" fmla="*/ 8568 w 7810863"/>
              <a:gd name="connsiteY0" fmla="*/ 206 h 1749645"/>
              <a:gd name="connsiteX1" fmla="*/ 5038182 w 7810863"/>
              <a:gd name="connsiteY1" fmla="*/ 1651449 h 1749645"/>
              <a:gd name="connsiteX2" fmla="*/ 7810811 w 7810863"/>
              <a:gd name="connsiteY2" fmla="*/ 1162436 h 1749645"/>
              <a:gd name="connsiteX3" fmla="*/ 7802159 w 7810863"/>
              <a:gd name="connsiteY3" fmla="*/ 1407878 h 1749645"/>
              <a:gd name="connsiteX4" fmla="*/ 4188400 w 7810863"/>
              <a:gd name="connsiteY4" fmla="*/ 1639011 h 1749645"/>
              <a:gd name="connsiteX5" fmla="*/ 355 w 7810863"/>
              <a:gd name="connsiteY5" fmla="*/ 22484 h 1749645"/>
              <a:gd name="connsiteX6" fmla="*/ 8568 w 7810863"/>
              <a:gd name="connsiteY6" fmla="*/ 206 h 1749645"/>
              <a:gd name="connsiteX0" fmla="*/ 8568 w 7810871"/>
              <a:gd name="connsiteY0" fmla="*/ 206 h 1749645"/>
              <a:gd name="connsiteX1" fmla="*/ 5038182 w 7810871"/>
              <a:gd name="connsiteY1" fmla="*/ 1651449 h 1749645"/>
              <a:gd name="connsiteX2" fmla="*/ 7810811 w 7810871"/>
              <a:gd name="connsiteY2" fmla="*/ 1162436 h 1749645"/>
              <a:gd name="connsiteX3" fmla="*/ 7802159 w 7810871"/>
              <a:gd name="connsiteY3" fmla="*/ 1407878 h 1749645"/>
              <a:gd name="connsiteX4" fmla="*/ 4188400 w 7810871"/>
              <a:gd name="connsiteY4" fmla="*/ 1639011 h 1749645"/>
              <a:gd name="connsiteX5" fmla="*/ 355 w 7810871"/>
              <a:gd name="connsiteY5" fmla="*/ 22484 h 1749645"/>
              <a:gd name="connsiteX6" fmla="*/ 8568 w 7810871"/>
              <a:gd name="connsiteY6" fmla="*/ 206 h 1749645"/>
              <a:gd name="connsiteX0" fmla="*/ 71 w 7818322"/>
              <a:gd name="connsiteY0" fmla="*/ 189 h 1876248"/>
              <a:gd name="connsiteX1" fmla="*/ 5045633 w 7818322"/>
              <a:gd name="connsiteY1" fmla="*/ 1778052 h 1876248"/>
              <a:gd name="connsiteX2" fmla="*/ 7818262 w 7818322"/>
              <a:gd name="connsiteY2" fmla="*/ 1289039 h 1876248"/>
              <a:gd name="connsiteX3" fmla="*/ 7809610 w 7818322"/>
              <a:gd name="connsiteY3" fmla="*/ 1534481 h 1876248"/>
              <a:gd name="connsiteX4" fmla="*/ 4195851 w 7818322"/>
              <a:gd name="connsiteY4" fmla="*/ 1765614 h 1876248"/>
              <a:gd name="connsiteX5" fmla="*/ 7806 w 7818322"/>
              <a:gd name="connsiteY5" fmla="*/ 149087 h 1876248"/>
              <a:gd name="connsiteX6" fmla="*/ 71 w 7818322"/>
              <a:gd name="connsiteY6" fmla="*/ 189 h 1876248"/>
              <a:gd name="connsiteX0" fmla="*/ 71 w 7818322"/>
              <a:gd name="connsiteY0" fmla="*/ 208 h 1749647"/>
              <a:gd name="connsiteX1" fmla="*/ 5045633 w 7818322"/>
              <a:gd name="connsiteY1" fmla="*/ 1651451 h 1749647"/>
              <a:gd name="connsiteX2" fmla="*/ 7818262 w 7818322"/>
              <a:gd name="connsiteY2" fmla="*/ 1162438 h 1749647"/>
              <a:gd name="connsiteX3" fmla="*/ 7809610 w 7818322"/>
              <a:gd name="connsiteY3" fmla="*/ 1407880 h 1749647"/>
              <a:gd name="connsiteX4" fmla="*/ 4195851 w 7818322"/>
              <a:gd name="connsiteY4" fmla="*/ 1639013 h 1749647"/>
              <a:gd name="connsiteX5" fmla="*/ 7806 w 7818322"/>
              <a:gd name="connsiteY5" fmla="*/ 22486 h 1749647"/>
              <a:gd name="connsiteX6" fmla="*/ 71 w 7818322"/>
              <a:gd name="connsiteY6" fmla="*/ 208 h 1749647"/>
              <a:gd name="connsiteX0" fmla="*/ 71 w 7818322"/>
              <a:gd name="connsiteY0" fmla="*/ 209 h 1749648"/>
              <a:gd name="connsiteX1" fmla="*/ 5045633 w 7818322"/>
              <a:gd name="connsiteY1" fmla="*/ 1632029 h 1749648"/>
              <a:gd name="connsiteX2" fmla="*/ 7818262 w 7818322"/>
              <a:gd name="connsiteY2" fmla="*/ 1162439 h 1749648"/>
              <a:gd name="connsiteX3" fmla="*/ 7809610 w 7818322"/>
              <a:gd name="connsiteY3" fmla="*/ 1407881 h 1749648"/>
              <a:gd name="connsiteX4" fmla="*/ 4195851 w 7818322"/>
              <a:gd name="connsiteY4" fmla="*/ 1639014 h 1749648"/>
              <a:gd name="connsiteX5" fmla="*/ 7806 w 7818322"/>
              <a:gd name="connsiteY5" fmla="*/ 22487 h 1749648"/>
              <a:gd name="connsiteX6" fmla="*/ 71 w 7818322"/>
              <a:gd name="connsiteY6" fmla="*/ 209 h 1749648"/>
              <a:gd name="connsiteX0" fmla="*/ 71 w 7818322"/>
              <a:gd name="connsiteY0" fmla="*/ 209 h 1777744"/>
              <a:gd name="connsiteX1" fmla="*/ 5045633 w 7818322"/>
              <a:gd name="connsiteY1" fmla="*/ 1632029 h 1777744"/>
              <a:gd name="connsiteX2" fmla="*/ 7818262 w 7818322"/>
              <a:gd name="connsiteY2" fmla="*/ 1162439 h 1777744"/>
              <a:gd name="connsiteX3" fmla="*/ 7809610 w 7818322"/>
              <a:gd name="connsiteY3" fmla="*/ 1407881 h 1777744"/>
              <a:gd name="connsiteX4" fmla="*/ 4200346 w 7818322"/>
              <a:gd name="connsiteY4" fmla="*/ 1671387 h 1777744"/>
              <a:gd name="connsiteX5" fmla="*/ 7806 w 7818322"/>
              <a:gd name="connsiteY5" fmla="*/ 22487 h 1777744"/>
              <a:gd name="connsiteX6" fmla="*/ 71 w 7818322"/>
              <a:gd name="connsiteY6" fmla="*/ 209 h 1777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8322" h="1777744">
                <a:moveTo>
                  <a:pt x="71" y="209"/>
                </a:moveTo>
                <a:cubicBezTo>
                  <a:pt x="71" y="-19320"/>
                  <a:pt x="1630140" y="1334311"/>
                  <a:pt x="5045633" y="1632029"/>
                </a:cubicBezTo>
                <a:cubicBezTo>
                  <a:pt x="7263437" y="1704726"/>
                  <a:pt x="7825031" y="1167663"/>
                  <a:pt x="7818262" y="1162439"/>
                </a:cubicBezTo>
                <a:lnTo>
                  <a:pt x="7809610" y="1407881"/>
                </a:lnTo>
                <a:cubicBezTo>
                  <a:pt x="7815873" y="1418451"/>
                  <a:pt x="6238797" y="2014542"/>
                  <a:pt x="4200346" y="1671387"/>
                </a:cubicBezTo>
                <a:cubicBezTo>
                  <a:pt x="1287362" y="1118428"/>
                  <a:pt x="-17246" y="733"/>
                  <a:pt x="7806" y="22487"/>
                </a:cubicBezTo>
                <a:cubicBezTo>
                  <a:pt x="8802" y="-10512"/>
                  <a:pt x="-925" y="33208"/>
                  <a:pt x="71" y="209"/>
                </a:cubicBezTo>
                <a:close/>
              </a:path>
            </a:pathLst>
          </a:custGeom>
          <a:solidFill>
            <a:srgbClr val="B3282D"/>
          </a:solidFill>
          <a:ln>
            <a:solidFill>
              <a:srgbClr val="B3282D"/>
            </a:solid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240DCF46-ADE7-462D-8F40-342F21F3E4BA}"/>
              </a:ext>
            </a:extLst>
          </p:cNvPr>
          <p:cNvSpPr>
            <a:spLocks noGrp="1"/>
          </p:cNvSpPr>
          <p:nvPr>
            <p:ph type="title"/>
          </p:nvPr>
        </p:nvSpPr>
        <p:spPr>
          <a:xfrm>
            <a:off x="838200" y="128651"/>
            <a:ext cx="10353458" cy="685165"/>
          </a:xfrm>
        </p:spPr>
        <p:txBody>
          <a:bodyPr anchor="ctr"/>
          <a:lstStyle>
            <a:lvl1pPr algn="r">
              <a:defRPr sz="3600"/>
            </a:lvl1pPr>
          </a:lstStyle>
          <a:p>
            <a:r>
              <a:rPr lang="en-US" dirty="0"/>
              <a:t>Click to edit Master title style</a:t>
            </a:r>
          </a:p>
        </p:txBody>
      </p:sp>
    </p:spTree>
    <p:extLst>
      <p:ext uri="{BB962C8B-B14F-4D97-AF65-F5344CB8AC3E}">
        <p14:creationId xmlns:p14="http://schemas.microsoft.com/office/powerpoint/2010/main" val="2043808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B78D9D-BB83-4FB1-A759-405F76927C44}"/>
              </a:ext>
            </a:extLst>
          </p:cNvPr>
          <p:cNvSpPr>
            <a:spLocks noGrp="1"/>
          </p:cNvSpPr>
          <p:nvPr>
            <p:ph type="title"/>
          </p:nvPr>
        </p:nvSpPr>
        <p:spPr>
          <a:xfrm>
            <a:off x="838200" y="320675"/>
            <a:ext cx="10515600" cy="67602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AA8E6E6-30B8-4F6A-9F88-316C524B806B}"/>
              </a:ext>
            </a:extLst>
          </p:cNvPr>
          <p:cNvSpPr>
            <a:spLocks noGrp="1"/>
          </p:cNvSpPr>
          <p:nvPr>
            <p:ph type="body" idx="1"/>
          </p:nvPr>
        </p:nvSpPr>
        <p:spPr>
          <a:xfrm>
            <a:off x="838200" y="1353312"/>
            <a:ext cx="10515600" cy="48236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F28B9A-CEAE-4DBC-9505-4CE6392FD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D312A-CDB6-45BE-8F80-4DFFBD65F726}" type="datetimeFigureOut">
              <a:rPr lang="en-US" smtClean="0"/>
              <a:t>10/18/2022</a:t>
            </a:fld>
            <a:endParaRPr lang="en-US"/>
          </a:p>
        </p:txBody>
      </p:sp>
      <p:sp>
        <p:nvSpPr>
          <p:cNvPr id="5" name="Footer Placeholder 4">
            <a:extLst>
              <a:ext uri="{FF2B5EF4-FFF2-40B4-BE49-F238E27FC236}">
                <a16:creationId xmlns:a16="http://schemas.microsoft.com/office/drawing/2014/main" id="{A694B5AD-0147-42D3-9459-6D5B76D681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C767F7-EE4D-44AD-9743-87B8BDD94DC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7985AC-0A8C-4717-8852-328FC4CDCC89}" type="slidenum">
              <a:rPr lang="en-US" smtClean="0"/>
              <a:t>‹#›</a:t>
            </a:fld>
            <a:endParaRPr lang="en-US"/>
          </a:p>
        </p:txBody>
      </p:sp>
    </p:spTree>
    <p:extLst>
      <p:ext uri="{BB962C8B-B14F-4D97-AF65-F5344CB8AC3E}">
        <p14:creationId xmlns:p14="http://schemas.microsoft.com/office/powerpoint/2010/main" val="4035723575"/>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53" r:id="rId3"/>
    <p:sldLayoutId id="2147483661" r:id="rId4"/>
    <p:sldLayoutId id="2147483662" r:id="rId5"/>
    <p:sldLayoutId id="2147483663" r:id="rId6"/>
    <p:sldLayoutId id="2147483664" r:id="rId7"/>
    <p:sldLayoutId id="2147483665" r:id="rId8"/>
    <p:sldLayoutId id="2147483666" r:id="rId9"/>
    <p:sldLayoutId id="2147483668" r:id="rId10"/>
    <p:sldLayoutId id="2147483667" r:id="rId11"/>
    <p:sldLayoutId id="2147483669" r:id="rId12"/>
    <p:sldLayoutId id="2147483670" r:id="rId13"/>
    <p:sldLayoutId id="2147483671" r:id="rId14"/>
    <p:sldLayoutId id="2147483672" r:id="rId15"/>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2.jfif"/><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7" Type="http://schemas.openxmlformats.org/officeDocument/2006/relationships/hyperlink" Target="mailto:icardoso@egisadvisors.com" TargetMode="External"/><Relationship Id="rId2" Type="http://schemas.openxmlformats.org/officeDocument/2006/relationships/notesSlide" Target="../notesSlides/notesSlide26.xml"/><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hyperlink" Target="mailto:rrupnarain@egisadvisors.com" TargetMode="External"/><Relationship Id="rId4" Type="http://schemas.openxmlformats.org/officeDocument/2006/relationships/hyperlink" Target="mailto:bgrimmel@egisadvisors.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a:extLst>
              <a:ext uri="{FF2B5EF4-FFF2-40B4-BE49-F238E27FC236}">
                <a16:creationId xmlns:a16="http://schemas.microsoft.com/office/drawing/2014/main" id="{205B977D-DBA9-42CC-8C28-B796A167CF3D}"/>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6561" b="26561"/>
          <a:stretch/>
        </p:blipFill>
        <p:spPr>
          <a:xfrm>
            <a:off x="-22208" y="274320"/>
            <a:ext cx="12231193" cy="4023360"/>
          </a:xfrm>
          <a:blipFill>
            <a:blip r:embed="rId4"/>
            <a:stretch>
              <a:fillRect/>
            </a:stretch>
          </a:blipFill>
        </p:spPr>
      </p:pic>
      <p:sp>
        <p:nvSpPr>
          <p:cNvPr id="15" name="Text Placeholder 14">
            <a:extLst>
              <a:ext uri="{FF2B5EF4-FFF2-40B4-BE49-F238E27FC236}">
                <a16:creationId xmlns:a16="http://schemas.microsoft.com/office/drawing/2014/main" id="{88AAC725-D9E4-4978-AC02-BD94464557ED}"/>
              </a:ext>
            </a:extLst>
          </p:cNvPr>
          <p:cNvSpPr>
            <a:spLocks noGrp="1"/>
          </p:cNvSpPr>
          <p:nvPr>
            <p:ph type="body" sz="quarter" idx="14"/>
          </p:nvPr>
        </p:nvSpPr>
        <p:spPr>
          <a:xfrm>
            <a:off x="89180" y="5251118"/>
            <a:ext cx="7397242" cy="914400"/>
          </a:xfrm>
        </p:spPr>
        <p:txBody>
          <a:bodyPr>
            <a:noAutofit/>
          </a:bodyPr>
          <a:lstStyle/>
          <a:p>
            <a:r>
              <a:rPr lang="en-US" sz="4400" dirty="0"/>
              <a:t>Liability Minefields to Avoid</a:t>
            </a:r>
          </a:p>
          <a:p>
            <a:r>
              <a:rPr lang="en-US" sz="2800" dirty="0"/>
              <a:t>October 20</a:t>
            </a:r>
            <a:r>
              <a:rPr lang="en-US" sz="2800" baseline="30000" dirty="0"/>
              <a:t>st</a:t>
            </a:r>
            <a:r>
              <a:rPr lang="en-US" sz="2800" dirty="0"/>
              <a:t>, 2022</a:t>
            </a:r>
          </a:p>
        </p:txBody>
      </p:sp>
    </p:spTree>
    <p:extLst>
      <p:ext uri="{BB962C8B-B14F-4D97-AF65-F5344CB8AC3E}">
        <p14:creationId xmlns:p14="http://schemas.microsoft.com/office/powerpoint/2010/main" val="643596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57200" y="1255554"/>
            <a:ext cx="11320272" cy="4823651"/>
          </a:xfrm>
        </p:spPr>
        <p:txBody>
          <a:bodyPr>
            <a:normAutofit/>
          </a:bodyPr>
          <a:lstStyle/>
          <a:p>
            <a:r>
              <a:rPr lang="en-US" sz="2400" dirty="0"/>
              <a:t>What are typical wrongful acts alleged against Charter Schools Governing Boards?</a:t>
            </a:r>
          </a:p>
          <a:p>
            <a:pPr lvl="1">
              <a:buFont typeface="Wingdings" panose="05000000000000000000" pitchFamily="2" charset="2"/>
              <a:buChar char="§"/>
            </a:pPr>
            <a:r>
              <a:rPr lang="en-US" sz="2200" dirty="0"/>
              <a:t>The failure to educate students;</a:t>
            </a:r>
          </a:p>
          <a:p>
            <a:pPr lvl="1">
              <a:buFont typeface="Wingdings" panose="05000000000000000000" pitchFamily="2" charset="2"/>
              <a:buChar char="§"/>
            </a:pPr>
            <a:r>
              <a:rPr lang="en-US" sz="2200" dirty="0"/>
              <a:t>Disciplinary decisions;</a:t>
            </a:r>
          </a:p>
          <a:p>
            <a:pPr lvl="1">
              <a:buFont typeface="Wingdings" panose="05000000000000000000" pitchFamily="2" charset="2"/>
              <a:buChar char="§"/>
            </a:pPr>
            <a:r>
              <a:rPr lang="en-US" sz="2200" dirty="0"/>
              <a:t>Mismanagement of public funds;</a:t>
            </a:r>
          </a:p>
          <a:p>
            <a:pPr lvl="1">
              <a:buFont typeface="Wingdings" panose="05000000000000000000" pitchFamily="2" charset="2"/>
              <a:buChar char="§"/>
            </a:pPr>
            <a:r>
              <a:rPr lang="en-US" sz="2200" dirty="0"/>
              <a:t>Violation of Florida’s Sunshine Laws</a:t>
            </a:r>
          </a:p>
          <a:p>
            <a:pPr lvl="1">
              <a:buFont typeface="Wingdings" panose="05000000000000000000" pitchFamily="2" charset="2"/>
              <a:buChar char="§"/>
            </a:pPr>
            <a:r>
              <a:rPr lang="en-US" sz="2200" dirty="0"/>
              <a:t>Less commonly known “wrongful acts”</a:t>
            </a:r>
          </a:p>
          <a:p>
            <a:pPr>
              <a:buSzPct val="125000"/>
              <a:buNone/>
            </a:pPr>
            <a:endParaRPr lang="en-US" dirty="0"/>
          </a:p>
          <a:p>
            <a:r>
              <a:rPr lang="en-US" sz="2400" dirty="0"/>
              <a:t>Offers comprehensive protection to charter school board members, employees, and authorized volunteers from “wrongful acts” committed while performing their duties as leaders of their school.</a:t>
            </a:r>
          </a:p>
          <a:p>
            <a:pPr lvl="1">
              <a:buFont typeface="Wingdings" panose="05000000000000000000" pitchFamily="2" charset="2"/>
              <a:buChar char="§"/>
            </a:pPr>
            <a:r>
              <a:rPr lang="en-US" sz="2000" dirty="0"/>
              <a:t>“Wrongful acts” means any act, error or omission by any person the policy identifies as being covered </a:t>
            </a:r>
          </a:p>
          <a:p>
            <a:pPr>
              <a:buSzPct val="125000"/>
              <a:buNone/>
            </a:pPr>
            <a:endParaRPr lang="en-US" sz="2400"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normAutofit/>
          </a:bodyPr>
          <a:lstStyle/>
          <a:p>
            <a:r>
              <a:rPr lang="en-US" sz="3400" dirty="0"/>
              <a:t>School Leaders Liability </a:t>
            </a:r>
          </a:p>
        </p:txBody>
      </p:sp>
    </p:spTree>
    <p:extLst>
      <p:ext uri="{BB962C8B-B14F-4D97-AF65-F5344CB8AC3E}">
        <p14:creationId xmlns:p14="http://schemas.microsoft.com/office/powerpoint/2010/main" val="931389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541020" y="1305907"/>
            <a:ext cx="11109960" cy="4823651"/>
          </a:xfrm>
        </p:spPr>
        <p:txBody>
          <a:bodyPr>
            <a:normAutofit/>
          </a:bodyPr>
          <a:lstStyle/>
          <a:p>
            <a:r>
              <a:rPr lang="en-US" dirty="0"/>
              <a:t>Coverage for “wrongful employment practices” arising from the management of school employees which include: </a:t>
            </a:r>
          </a:p>
          <a:p>
            <a:pPr lvl="1">
              <a:buFont typeface="Wingdings" panose="05000000000000000000" pitchFamily="2" charset="2"/>
              <a:buChar char="§"/>
            </a:pPr>
            <a:r>
              <a:rPr lang="en-US" dirty="0"/>
              <a:t>Wrongful:</a:t>
            </a:r>
          </a:p>
          <a:p>
            <a:pPr lvl="2">
              <a:buFont typeface="Wingdings" panose="05000000000000000000" pitchFamily="2" charset="2"/>
              <a:buChar char="§"/>
            </a:pPr>
            <a:r>
              <a:rPr lang="en-US" dirty="0"/>
              <a:t>Termination</a:t>
            </a:r>
          </a:p>
          <a:p>
            <a:pPr lvl="2">
              <a:buFont typeface="Wingdings" panose="05000000000000000000" pitchFamily="2" charset="2"/>
              <a:buChar char="§"/>
            </a:pPr>
            <a:r>
              <a:rPr lang="en-US" dirty="0"/>
              <a:t>Deprivation of career opportunity</a:t>
            </a:r>
          </a:p>
          <a:p>
            <a:pPr lvl="2">
              <a:buFont typeface="Wingdings" panose="05000000000000000000" pitchFamily="2" charset="2"/>
              <a:buChar char="§"/>
            </a:pPr>
            <a:r>
              <a:rPr lang="en-US" dirty="0"/>
              <a:t>Discipline</a:t>
            </a:r>
          </a:p>
          <a:p>
            <a:pPr lvl="2">
              <a:buFont typeface="Wingdings" panose="05000000000000000000" pitchFamily="2" charset="2"/>
              <a:buChar char="§"/>
            </a:pPr>
            <a:r>
              <a:rPr lang="en-US" dirty="0"/>
              <a:t>Discrimination</a:t>
            </a:r>
          </a:p>
          <a:p>
            <a:pPr lvl="2">
              <a:buFont typeface="Wingdings" panose="05000000000000000000" pitchFamily="2" charset="2"/>
              <a:buChar char="§"/>
            </a:pPr>
            <a:r>
              <a:rPr lang="en-US" dirty="0"/>
              <a:t>Sexual Harassment</a:t>
            </a:r>
          </a:p>
          <a:p>
            <a:pPr lvl="2">
              <a:buFont typeface="Wingdings" panose="05000000000000000000" pitchFamily="2" charset="2"/>
              <a:buChar char="§"/>
            </a:pPr>
            <a:r>
              <a:rPr lang="en-US" dirty="0"/>
              <a:t>Retaliation</a:t>
            </a:r>
          </a:p>
          <a:p>
            <a:pPr lvl="2">
              <a:buFont typeface="Wingdings" panose="05000000000000000000" pitchFamily="2" charset="2"/>
              <a:buChar char="§"/>
            </a:pPr>
            <a:r>
              <a:rPr lang="en-US" dirty="0"/>
              <a:t>Failure to employ, promote, or grant tenure  </a:t>
            </a:r>
          </a:p>
          <a:p>
            <a:pPr lvl="2">
              <a:buFont typeface="Wingdings" panose="05000000000000000000" pitchFamily="2" charset="2"/>
              <a:buChar char="§"/>
            </a:pPr>
            <a:r>
              <a:rPr lang="en-US" dirty="0"/>
              <a:t>Failure to provide an adequate workplace environment </a:t>
            </a:r>
          </a:p>
          <a:p>
            <a:pPr lvl="2"/>
            <a:endParaRPr lang="en-US" sz="1800" dirty="0"/>
          </a:p>
          <a:p>
            <a:r>
              <a:rPr lang="en-US" dirty="0"/>
              <a:t>Pre-termination coverage</a:t>
            </a:r>
          </a:p>
          <a:p>
            <a:pPr lvl="1">
              <a:buFont typeface="Wingdings" panose="05000000000000000000" pitchFamily="2" charset="2"/>
              <a:buChar char="§"/>
            </a:pPr>
            <a:endParaRPr lang="en-US" dirty="0"/>
          </a:p>
          <a:p>
            <a:pPr marL="457200" lvl="1" indent="0">
              <a:buNone/>
            </a:pPr>
            <a:endParaRPr lang="en-US" dirty="0"/>
          </a:p>
          <a:p>
            <a:pPr marL="457200" lvl="1" indent="0">
              <a:buNone/>
            </a:pPr>
            <a:endParaRPr lang="en-US" dirty="0"/>
          </a:p>
          <a:p>
            <a:pPr lvl="1">
              <a:buFont typeface="Wingdings" panose="05000000000000000000" pitchFamily="2" charset="2"/>
              <a:buChar char="§"/>
            </a:pPr>
            <a:endParaRPr lang="en-US"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lstStyle/>
          <a:p>
            <a:r>
              <a:rPr lang="en-US" dirty="0"/>
              <a:t>Employment Practices Considerations </a:t>
            </a:r>
          </a:p>
        </p:txBody>
      </p:sp>
    </p:spTree>
    <p:extLst>
      <p:ext uri="{BB962C8B-B14F-4D97-AF65-F5344CB8AC3E}">
        <p14:creationId xmlns:p14="http://schemas.microsoft.com/office/powerpoint/2010/main" val="356428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538843" y="1280160"/>
            <a:ext cx="6890657" cy="5335326"/>
          </a:xfrm>
        </p:spPr>
        <p:txBody>
          <a:bodyPr wrap="square">
            <a:normAutofit/>
          </a:bodyPr>
          <a:lstStyle/>
          <a:p>
            <a:pPr marL="231775" indent="-231775">
              <a:buFont typeface="Arial" panose="020B0604020202020204" pitchFamily="34" charset="0"/>
              <a:buChar char="•"/>
            </a:pPr>
            <a:r>
              <a:rPr lang="en-US" dirty="0"/>
              <a:t>Cyber Risk - Risk of harm, including financial, reputational, legal and compliance impacts, to an organization resulting from the failure or disruption of its computer systems.</a:t>
            </a:r>
          </a:p>
          <a:p>
            <a:pPr marL="231775" indent="-231775">
              <a:buFont typeface="Arial" panose="020B0604020202020204" pitchFamily="34" charset="0"/>
              <a:buChar char="•"/>
            </a:pPr>
            <a:endParaRPr lang="en-US" dirty="0"/>
          </a:p>
          <a:p>
            <a:pPr marL="231775" indent="-231775">
              <a:buFont typeface="Arial" panose="020B0604020202020204" pitchFamily="34" charset="0"/>
              <a:buChar char="•"/>
            </a:pPr>
            <a:r>
              <a:rPr lang="en-US" dirty="0"/>
              <a:t>Cyber Threats:</a:t>
            </a:r>
            <a:endParaRPr lang="en-US" sz="2400" dirty="0"/>
          </a:p>
          <a:p>
            <a:pPr lvl="1">
              <a:buFont typeface="Wingdings" panose="05000000000000000000" pitchFamily="2" charset="2"/>
              <a:buChar char="§"/>
            </a:pPr>
            <a:r>
              <a:rPr lang="en-US" dirty="0"/>
              <a:t>Spoofing / Phishing (Social Engineering)</a:t>
            </a:r>
          </a:p>
          <a:p>
            <a:pPr lvl="1">
              <a:buFont typeface="Wingdings" panose="05000000000000000000" pitchFamily="2" charset="2"/>
              <a:buChar char="§"/>
            </a:pPr>
            <a:r>
              <a:rPr lang="en-US" sz="2400" dirty="0"/>
              <a:t>Data Breach / Unauthorized Disclosures</a:t>
            </a:r>
          </a:p>
          <a:p>
            <a:pPr lvl="1">
              <a:buFont typeface="Wingdings" panose="05000000000000000000" pitchFamily="2" charset="2"/>
              <a:buChar char="§"/>
            </a:pPr>
            <a:r>
              <a:rPr lang="en-US" sz="2400" dirty="0"/>
              <a:t>Ransomware </a:t>
            </a:r>
          </a:p>
          <a:p>
            <a:pPr marL="0" indent="0">
              <a:buNone/>
            </a:pPr>
            <a:r>
              <a:rPr lang="en-US" sz="2400" dirty="0"/>
              <a:t>        - What to do, who to call?      </a:t>
            </a:r>
          </a:p>
          <a:p>
            <a:pPr marL="0" indent="0">
              <a:buNone/>
            </a:pPr>
            <a:endParaRPr lang="en-US" sz="2400" dirty="0"/>
          </a:p>
          <a:p>
            <a:pPr marL="0" indent="0">
              <a:buNone/>
            </a:pPr>
            <a:endParaRPr lang="en-US" sz="2400" dirty="0"/>
          </a:p>
          <a:p>
            <a:pPr marL="341313" lvl="3" indent="0">
              <a:buClr>
                <a:srgbClr val="48C0D8"/>
              </a:buClr>
              <a:buNone/>
            </a:pPr>
            <a:endParaRPr lang="en-US" sz="2000"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lstStyle/>
          <a:p>
            <a:r>
              <a:rPr lang="en-US" dirty="0"/>
              <a:t>Cyber </a:t>
            </a:r>
          </a:p>
        </p:txBody>
      </p:sp>
      <p:pic>
        <p:nvPicPr>
          <p:cNvPr id="2" name="Picture Placeholder 7">
            <a:extLst>
              <a:ext uri="{FF2B5EF4-FFF2-40B4-BE49-F238E27FC236}">
                <a16:creationId xmlns:a16="http://schemas.microsoft.com/office/drawing/2014/main" id="{06991DF4-F271-5E72-C869-68B5FB293E91}"/>
              </a:ext>
            </a:extLst>
          </p:cNvPr>
          <p:cNvPicPr>
            <a:picLocks noChangeAspect="1"/>
          </p:cNvPicPr>
          <p:nvPr/>
        </p:nvPicPr>
        <p:blipFill>
          <a:blip r:embed="rId3">
            <a:extLst>
              <a:ext uri="{28A0092B-C50C-407E-A947-70E740481C1C}">
                <a14:useLocalDpi xmlns:a14="http://schemas.microsoft.com/office/drawing/2010/main" val="0"/>
              </a:ext>
            </a:extLst>
          </a:blip>
          <a:srcRect l="28988" r="28988"/>
          <a:stretch/>
        </p:blipFill>
        <p:spPr>
          <a:xfrm rot="588693">
            <a:off x="7467201" y="1831463"/>
            <a:ext cx="3244850" cy="3317875"/>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9766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40E85B-616D-97EA-1A29-3728E238318E}"/>
              </a:ext>
            </a:extLst>
          </p:cNvPr>
          <p:cNvSpPr>
            <a:spLocks noGrp="1"/>
          </p:cNvSpPr>
          <p:nvPr>
            <p:ph idx="1"/>
          </p:nvPr>
        </p:nvSpPr>
        <p:spPr>
          <a:xfrm>
            <a:off x="326136" y="1625600"/>
            <a:ext cx="6755384" cy="4453605"/>
          </a:xfrm>
        </p:spPr>
        <p:txBody>
          <a:bodyPr>
            <a:normAutofit/>
          </a:bodyPr>
          <a:lstStyle/>
          <a:p>
            <a:pPr algn="l">
              <a:buFont typeface="Arial" panose="020B0604020202020204" pitchFamily="34" charset="0"/>
              <a:buChar char="•"/>
            </a:pPr>
            <a:r>
              <a:rPr lang="en-US" i="0" dirty="0">
                <a:solidFill>
                  <a:srgbClr val="212529"/>
                </a:solidFill>
                <a:effectLst/>
              </a:rPr>
              <a:t>Train and re-train your staff</a:t>
            </a:r>
          </a:p>
          <a:p>
            <a:pPr lvl="1">
              <a:buFont typeface="Wingdings" panose="05000000000000000000" pitchFamily="2" charset="2"/>
              <a:buChar char="§"/>
            </a:pPr>
            <a:r>
              <a:rPr lang="en-US" dirty="0">
                <a:solidFill>
                  <a:srgbClr val="212529"/>
                </a:solidFill>
              </a:rPr>
              <a:t>Human Factor </a:t>
            </a:r>
            <a:endParaRPr lang="en-US" i="0" dirty="0">
              <a:solidFill>
                <a:srgbClr val="212529"/>
              </a:solidFill>
              <a:effectLst/>
            </a:endParaRPr>
          </a:p>
          <a:p>
            <a:pPr algn="l">
              <a:buFont typeface="Arial" panose="020B0604020202020204" pitchFamily="34" charset="0"/>
              <a:buChar char="•"/>
            </a:pPr>
            <a:r>
              <a:rPr lang="en-US" i="0" dirty="0">
                <a:solidFill>
                  <a:srgbClr val="212529"/>
                </a:solidFill>
                <a:effectLst/>
              </a:rPr>
              <a:t>Develop a staff culture of cybersecurity</a:t>
            </a:r>
          </a:p>
          <a:p>
            <a:pPr algn="l">
              <a:buFont typeface="Arial" panose="020B0604020202020204" pitchFamily="34" charset="0"/>
              <a:buChar char="•"/>
            </a:pPr>
            <a:r>
              <a:rPr lang="en-US" i="0" dirty="0">
                <a:solidFill>
                  <a:srgbClr val="212529"/>
                </a:solidFill>
                <a:effectLst/>
              </a:rPr>
              <a:t>Institute an additional verification </a:t>
            </a:r>
          </a:p>
          <a:p>
            <a:pPr algn="l">
              <a:buFont typeface="Arial" panose="020B0604020202020204" pitchFamily="34" charset="0"/>
              <a:buChar char="•"/>
            </a:pPr>
            <a:r>
              <a:rPr lang="en-US" i="0" dirty="0">
                <a:solidFill>
                  <a:srgbClr val="212529"/>
                </a:solidFill>
                <a:effectLst/>
              </a:rPr>
              <a:t>Backups, backups, backups</a:t>
            </a:r>
          </a:p>
          <a:p>
            <a:pPr algn="l">
              <a:buFont typeface="Arial" panose="020B0604020202020204" pitchFamily="34" charset="0"/>
              <a:buChar char="•"/>
            </a:pPr>
            <a:r>
              <a:rPr lang="en-US" i="0" dirty="0">
                <a:solidFill>
                  <a:srgbClr val="212529"/>
                </a:solidFill>
                <a:effectLst/>
              </a:rPr>
              <a:t>Patches and updates</a:t>
            </a:r>
            <a:endParaRPr lang="en-US" dirty="0"/>
          </a:p>
        </p:txBody>
      </p:sp>
      <p:sp>
        <p:nvSpPr>
          <p:cNvPr id="3" name="Title 2">
            <a:extLst>
              <a:ext uri="{FF2B5EF4-FFF2-40B4-BE49-F238E27FC236}">
                <a16:creationId xmlns:a16="http://schemas.microsoft.com/office/drawing/2014/main" id="{7A59DDEA-D6DF-357B-603F-7F3E0B490E37}"/>
              </a:ext>
            </a:extLst>
          </p:cNvPr>
          <p:cNvSpPr>
            <a:spLocks noGrp="1"/>
          </p:cNvSpPr>
          <p:nvPr>
            <p:ph type="title"/>
          </p:nvPr>
        </p:nvSpPr>
        <p:spPr/>
        <p:txBody>
          <a:bodyPr/>
          <a:lstStyle/>
          <a:p>
            <a:r>
              <a:rPr lang="en-US" dirty="0"/>
              <a:t>Cyber Controls</a:t>
            </a:r>
          </a:p>
        </p:txBody>
      </p:sp>
      <p:pic>
        <p:nvPicPr>
          <p:cNvPr id="1026" name="Picture 2" descr="You Are the Weakest Link: 5 of the Biggest Cyber Security Risks for  Businesses | by Threat Intel | Threat Intel | Medium">
            <a:extLst>
              <a:ext uri="{FF2B5EF4-FFF2-40B4-BE49-F238E27FC236}">
                <a16:creationId xmlns:a16="http://schemas.microsoft.com/office/drawing/2014/main" id="{20DD0A07-32A8-A151-5C18-0EDF90E481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1890" y="2281713"/>
            <a:ext cx="4067190" cy="2294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713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4307CE-3BCE-7D4F-3C31-47DE125DB587}"/>
              </a:ext>
            </a:extLst>
          </p:cNvPr>
          <p:cNvSpPr>
            <a:spLocks noGrp="1"/>
          </p:cNvSpPr>
          <p:nvPr>
            <p:ph type="title"/>
          </p:nvPr>
        </p:nvSpPr>
        <p:spPr/>
        <p:txBody>
          <a:bodyPr/>
          <a:lstStyle/>
          <a:p>
            <a:r>
              <a:rPr lang="en-US" dirty="0"/>
              <a:t>Cyber</a:t>
            </a:r>
          </a:p>
        </p:txBody>
      </p:sp>
      <p:pic>
        <p:nvPicPr>
          <p:cNvPr id="1026" name="Picture 2" descr="cyber security threats">
            <a:extLst>
              <a:ext uri="{FF2B5EF4-FFF2-40B4-BE49-F238E27FC236}">
                <a16:creationId xmlns:a16="http://schemas.microsoft.com/office/drawing/2014/main" id="{63F767CB-88AD-7F1B-E2D5-1758989D0DF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rot="403884">
            <a:off x="7870073" y="2813076"/>
            <a:ext cx="3576040" cy="27858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794AB6D3-C106-58A2-8704-BB57CC8A1351}"/>
              </a:ext>
            </a:extLst>
          </p:cNvPr>
          <p:cNvSpPr txBox="1"/>
          <p:nvPr/>
        </p:nvSpPr>
        <p:spPr>
          <a:xfrm>
            <a:off x="545122" y="1220149"/>
            <a:ext cx="9780564" cy="3600986"/>
          </a:xfrm>
          <a:prstGeom prst="rect">
            <a:avLst/>
          </a:prstGeom>
          <a:noFill/>
        </p:spPr>
        <p:txBody>
          <a:bodyPr wrap="square">
            <a:spAutoFit/>
          </a:bodyPr>
          <a:lstStyle/>
          <a:p>
            <a:r>
              <a:rPr lang="en-US" sz="2800" dirty="0"/>
              <a:t>Cyber Coverage – Coverage for lost or stolen data as a result of a cyber incident, as well as fraud, extortion, business interruption and third-party liability.</a:t>
            </a:r>
          </a:p>
          <a:p>
            <a:endParaRPr lang="en-US" sz="2400" dirty="0"/>
          </a:p>
          <a:p>
            <a:pPr marL="342900" indent="-342900">
              <a:buFont typeface="Arial" panose="020B0604020202020204" pitchFamily="34" charset="0"/>
              <a:buChar char="•"/>
            </a:pPr>
            <a:r>
              <a:rPr lang="en-US" sz="2400" dirty="0"/>
              <a:t> Security and Privacy Liability</a:t>
            </a:r>
          </a:p>
          <a:p>
            <a:pPr marL="342900" indent="-342900">
              <a:buFont typeface="Arial" panose="020B0604020202020204" pitchFamily="34" charset="0"/>
              <a:buChar char="•"/>
            </a:pPr>
            <a:r>
              <a:rPr lang="en-US" sz="2400" dirty="0"/>
              <a:t> Network Interruption and Recovery</a:t>
            </a:r>
          </a:p>
          <a:p>
            <a:pPr marL="342900" indent="-342900">
              <a:buFont typeface="Arial" panose="020B0604020202020204" pitchFamily="34" charset="0"/>
              <a:buChar char="•"/>
            </a:pPr>
            <a:r>
              <a:rPr lang="en-US" sz="2400" dirty="0"/>
              <a:t> Network Extortion</a:t>
            </a:r>
          </a:p>
          <a:p>
            <a:pPr marL="342900" indent="-342900">
              <a:buFont typeface="Arial" panose="020B0604020202020204" pitchFamily="34" charset="0"/>
              <a:buChar char="•"/>
            </a:pPr>
            <a:r>
              <a:rPr lang="en-US" sz="2400" dirty="0"/>
              <a:t> Social Engineering Fraud</a:t>
            </a:r>
          </a:p>
          <a:p>
            <a:pPr marL="342900" indent="-342900">
              <a:buFont typeface="Arial" panose="020B0604020202020204" pitchFamily="34" charset="0"/>
              <a:buChar char="•"/>
            </a:pPr>
            <a:r>
              <a:rPr lang="en-US" sz="2400" dirty="0"/>
              <a:t> Reputational Damage</a:t>
            </a:r>
          </a:p>
        </p:txBody>
      </p:sp>
    </p:spTree>
    <p:extLst>
      <p:ext uri="{BB962C8B-B14F-4D97-AF65-F5344CB8AC3E}">
        <p14:creationId xmlns:p14="http://schemas.microsoft.com/office/powerpoint/2010/main" val="3285872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45770" y="1416800"/>
            <a:ext cx="7257056" cy="4662405"/>
          </a:xfrm>
        </p:spPr>
        <p:txBody>
          <a:bodyPr wrap="square"/>
          <a:lstStyle/>
          <a:p>
            <a:r>
              <a:rPr lang="en-US" dirty="0"/>
              <a:t>Employees driving their own autos on behalf of the school</a:t>
            </a:r>
          </a:p>
          <a:p>
            <a:pPr marL="0" indent="0">
              <a:buNone/>
            </a:pPr>
            <a:endParaRPr lang="en-US" sz="600" dirty="0"/>
          </a:p>
          <a:p>
            <a:pPr lvl="1" indent="-342900">
              <a:buFont typeface="Wingdings" panose="05000000000000000000" pitchFamily="2" charset="2"/>
              <a:buChar char="§"/>
            </a:pPr>
            <a:r>
              <a:rPr lang="en-US" dirty="0"/>
              <a:t>Verify your insurance includes Hired &amp; Non-Owned Auto Liability Coverage</a:t>
            </a:r>
          </a:p>
          <a:p>
            <a:pPr lvl="1" indent="-342900">
              <a:buFont typeface="Wingdings" panose="05000000000000000000" pitchFamily="2" charset="2"/>
              <a:buChar char="§"/>
            </a:pPr>
            <a:r>
              <a:rPr lang="en-US" dirty="0"/>
              <a:t>Develop driver safety program standards</a:t>
            </a:r>
          </a:p>
          <a:p>
            <a:pPr lvl="1" indent="-342900">
              <a:buFont typeface="Wingdings" panose="05000000000000000000" pitchFamily="2" charset="2"/>
              <a:buChar char="§"/>
            </a:pPr>
            <a:r>
              <a:rPr lang="en-US" dirty="0"/>
              <a:t>Access Motor Vehicle Reports</a:t>
            </a:r>
          </a:p>
          <a:p>
            <a:pPr lvl="1" indent="-342900">
              <a:buFont typeface="Wingdings" panose="05000000000000000000" pitchFamily="2" charset="2"/>
              <a:buChar char="§"/>
            </a:pPr>
            <a:r>
              <a:rPr lang="en-US" dirty="0"/>
              <a:t>Verify Personal Auto Liability coverage and limits</a:t>
            </a:r>
          </a:p>
          <a:p>
            <a:pPr lvl="1" indent="-342900">
              <a:buFont typeface="Wingdings" panose="05000000000000000000" pitchFamily="2" charset="2"/>
              <a:buChar char="§"/>
            </a:pPr>
            <a:r>
              <a:rPr lang="en-US" dirty="0"/>
              <a:t>Negligent Entrustment</a:t>
            </a:r>
          </a:p>
          <a:p>
            <a:pPr marL="573088" lvl="3" indent="-231775">
              <a:buClr>
                <a:srgbClr val="48C0D8"/>
              </a:buClr>
            </a:pPr>
            <a:endParaRPr lang="en-US" sz="2000"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lstStyle/>
          <a:p>
            <a:r>
              <a:rPr lang="en-US" dirty="0"/>
              <a:t>Transportation </a:t>
            </a:r>
          </a:p>
        </p:txBody>
      </p:sp>
      <p:pic>
        <p:nvPicPr>
          <p:cNvPr id="3" name="Picture Placeholder 12">
            <a:extLst>
              <a:ext uri="{FF2B5EF4-FFF2-40B4-BE49-F238E27FC236}">
                <a16:creationId xmlns:a16="http://schemas.microsoft.com/office/drawing/2014/main" id="{2CA29175-2556-D6A8-1F3D-32268F7ED8E7}"/>
              </a:ext>
            </a:extLst>
          </p:cNvPr>
          <p:cNvPicPr>
            <a:picLocks noChangeAspect="1"/>
          </p:cNvPicPr>
          <p:nvPr/>
        </p:nvPicPr>
        <p:blipFill>
          <a:blip r:embed="rId3"/>
          <a:srcRect l="14074" r="14074"/>
          <a:stretch>
            <a:fillRect/>
          </a:stretch>
        </p:blipFill>
        <p:spPr>
          <a:xfrm rot="588693">
            <a:off x="8127723" y="1677270"/>
            <a:ext cx="3351095" cy="3426119"/>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927867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45770" y="2066925"/>
            <a:ext cx="6720140" cy="4012280"/>
          </a:xfrm>
        </p:spPr>
        <p:txBody>
          <a:bodyPr wrap="square">
            <a:normAutofit lnSpcReduction="10000"/>
          </a:bodyPr>
          <a:lstStyle/>
          <a:p>
            <a:pPr marL="285750" indent="-285750">
              <a:buFont typeface="Arial" panose="020B0604020202020204" pitchFamily="34" charset="0"/>
              <a:buChar char="•"/>
            </a:pPr>
            <a:r>
              <a:rPr lang="en-US" sz="2400" dirty="0"/>
              <a:t>Why you should develop a Safety Program</a:t>
            </a:r>
          </a:p>
          <a:p>
            <a:pPr lvl="1">
              <a:buFont typeface="Wingdings" panose="05000000000000000000" pitchFamily="2" charset="2"/>
              <a:buChar char="§"/>
            </a:pPr>
            <a:r>
              <a:rPr lang="en-US" sz="2000" dirty="0"/>
              <a:t>Demonstrates Duty of Care</a:t>
            </a:r>
          </a:p>
          <a:p>
            <a:pPr lvl="1">
              <a:buFont typeface="Wingdings" panose="05000000000000000000" pitchFamily="2" charset="2"/>
              <a:buChar char="§"/>
            </a:pPr>
            <a:r>
              <a:rPr lang="en-US" sz="2000" dirty="0"/>
              <a:t>Screens for safe drivers</a:t>
            </a:r>
          </a:p>
          <a:p>
            <a:pPr lvl="1">
              <a:buFont typeface="Wingdings" panose="05000000000000000000" pitchFamily="2" charset="2"/>
              <a:buChar char="§"/>
            </a:pPr>
            <a:r>
              <a:rPr lang="en-US" sz="2000" dirty="0"/>
              <a:t>Sets safety standards</a:t>
            </a:r>
            <a:r>
              <a:rPr lang="en-US" sz="1100" dirty="0"/>
              <a:t> </a:t>
            </a:r>
            <a:r>
              <a:rPr lang="en-US" sz="2000" dirty="0"/>
              <a:t>/</a:t>
            </a:r>
            <a:r>
              <a:rPr lang="en-US" sz="1100" dirty="0"/>
              <a:t> </a:t>
            </a:r>
            <a:r>
              <a:rPr lang="en-US" sz="2000" dirty="0"/>
              <a:t>protocols</a:t>
            </a:r>
          </a:p>
          <a:p>
            <a:pPr marL="742950" lvl="1"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sz="2400" dirty="0"/>
              <a:t>The program should include:</a:t>
            </a:r>
            <a:endParaRPr lang="en-US" dirty="0"/>
          </a:p>
          <a:p>
            <a:pPr lvl="1">
              <a:buFont typeface="Wingdings" panose="05000000000000000000" pitchFamily="2" charset="2"/>
              <a:buChar char="§"/>
            </a:pPr>
            <a:r>
              <a:rPr lang="en-US" sz="2000" dirty="0"/>
              <a:t>Driver qualification and criteria</a:t>
            </a:r>
          </a:p>
          <a:p>
            <a:pPr lvl="1">
              <a:buFont typeface="Wingdings" panose="05000000000000000000" pitchFamily="2" charset="2"/>
              <a:buChar char="§"/>
            </a:pPr>
            <a:r>
              <a:rPr lang="en-US" sz="2000" dirty="0"/>
              <a:t>Insurance verification</a:t>
            </a:r>
          </a:p>
          <a:p>
            <a:pPr lvl="1">
              <a:buFont typeface="Wingdings" panose="05000000000000000000" pitchFamily="2" charset="2"/>
              <a:buChar char="§"/>
            </a:pPr>
            <a:r>
              <a:rPr lang="en-US" sz="2000" dirty="0"/>
              <a:t>Vehicle standards</a:t>
            </a:r>
          </a:p>
          <a:p>
            <a:pPr lvl="1">
              <a:buFont typeface="Wingdings" panose="05000000000000000000" pitchFamily="2" charset="2"/>
              <a:buChar char="§"/>
            </a:pPr>
            <a:r>
              <a:rPr lang="en-US" sz="2000" dirty="0"/>
              <a:t>Code of Conduct</a:t>
            </a:r>
          </a:p>
          <a:p>
            <a:pPr lvl="1">
              <a:buFont typeface="Wingdings" panose="05000000000000000000" pitchFamily="2" charset="2"/>
              <a:buChar char="§"/>
            </a:pPr>
            <a:r>
              <a:rPr lang="en-US" sz="2000" dirty="0"/>
              <a:t>Safety standards</a:t>
            </a:r>
          </a:p>
          <a:p>
            <a:pPr lvl="1">
              <a:buFont typeface="Wingdings" panose="05000000000000000000" pitchFamily="2" charset="2"/>
              <a:buChar char="§"/>
            </a:pPr>
            <a:r>
              <a:rPr lang="en-US" sz="2000" dirty="0"/>
              <a:t>Emergency procedures</a:t>
            </a:r>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lstStyle/>
          <a:p>
            <a:r>
              <a:rPr lang="en-US" dirty="0"/>
              <a:t>Transportation </a:t>
            </a:r>
          </a:p>
        </p:txBody>
      </p:sp>
      <p:sp>
        <p:nvSpPr>
          <p:cNvPr id="4" name="TextBox 3">
            <a:extLst>
              <a:ext uri="{FF2B5EF4-FFF2-40B4-BE49-F238E27FC236}">
                <a16:creationId xmlns:a16="http://schemas.microsoft.com/office/drawing/2014/main" id="{50C36DBA-E13B-CA58-AFD4-31726F1E0651}"/>
              </a:ext>
            </a:extLst>
          </p:cNvPr>
          <p:cNvSpPr txBox="1"/>
          <p:nvPr/>
        </p:nvSpPr>
        <p:spPr>
          <a:xfrm>
            <a:off x="3048000" y="1395663"/>
            <a:ext cx="6096000" cy="523220"/>
          </a:xfrm>
          <a:prstGeom prst="rect">
            <a:avLst/>
          </a:prstGeom>
          <a:noFill/>
        </p:spPr>
        <p:txBody>
          <a:bodyPr wrap="square">
            <a:spAutoFit/>
          </a:bodyPr>
          <a:lstStyle/>
          <a:p>
            <a:pPr algn="ctr"/>
            <a:r>
              <a:rPr lang="en-US" sz="2800" b="1" dirty="0">
                <a:solidFill>
                  <a:srgbClr val="56B1CA"/>
                </a:solidFill>
                <a:latin typeface="Gotham HTF Book"/>
              </a:rPr>
              <a:t>TRANSPORTATION SAFETY PROGRAM</a:t>
            </a:r>
          </a:p>
        </p:txBody>
      </p:sp>
      <p:pic>
        <p:nvPicPr>
          <p:cNvPr id="5" name="Picture Placeholder 16">
            <a:extLst>
              <a:ext uri="{FF2B5EF4-FFF2-40B4-BE49-F238E27FC236}">
                <a16:creationId xmlns:a16="http://schemas.microsoft.com/office/drawing/2014/main" id="{C02C32E0-B664-5445-5029-533B97425631}"/>
              </a:ext>
            </a:extLst>
          </p:cNvPr>
          <p:cNvPicPr>
            <a:picLocks noChangeAspect="1"/>
          </p:cNvPicPr>
          <p:nvPr/>
        </p:nvPicPr>
        <p:blipFill>
          <a:blip r:embed="rId3"/>
          <a:stretch>
            <a:fillRect/>
          </a:stretch>
        </p:blipFill>
        <p:spPr>
          <a:xfrm rot="588693">
            <a:off x="7662177" y="2240218"/>
            <a:ext cx="4080665" cy="3474720"/>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63003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07289" y="1683921"/>
            <a:ext cx="5974850" cy="3777765"/>
          </a:xfrm>
        </p:spPr>
        <p:txBody>
          <a:bodyPr>
            <a:normAutofit fontScale="25000" lnSpcReduction="20000"/>
          </a:bodyPr>
          <a:lstStyle/>
          <a:p>
            <a:pPr marL="228600" indent="-228600">
              <a:buFont typeface="Arial" panose="020B0604020202020204" pitchFamily="34" charset="0"/>
              <a:buChar char="•"/>
            </a:pPr>
            <a:r>
              <a:rPr lang="en-US" sz="8800" dirty="0"/>
              <a:t>Provides for medical expenses</a:t>
            </a:r>
          </a:p>
          <a:p>
            <a:pPr marL="573088" lvl="1" indent="-231775">
              <a:buFont typeface="Arial" panose="020B0604020202020204" pitchFamily="34" charset="0"/>
              <a:buChar char="•"/>
            </a:pPr>
            <a:r>
              <a:rPr lang="en-US" sz="7200" dirty="0"/>
              <a:t>Coverage for injuries sustained while attending school </a:t>
            </a:r>
          </a:p>
          <a:p>
            <a:pPr marL="573088" lvl="1" indent="-231775">
              <a:buFont typeface="Arial" panose="020B0604020202020204" pitchFamily="34" charset="0"/>
              <a:buChar char="•"/>
            </a:pPr>
            <a:r>
              <a:rPr lang="en-US" sz="7200" dirty="0"/>
              <a:t>Includes physical education</a:t>
            </a:r>
            <a:br>
              <a:rPr lang="en-US" sz="7200" dirty="0"/>
            </a:br>
            <a:endParaRPr lang="en-US" sz="7200" dirty="0"/>
          </a:p>
          <a:p>
            <a:pPr marL="231775" indent="-231775">
              <a:buFont typeface="Arial" panose="020B0604020202020204" pitchFamily="34" charset="0"/>
              <a:buChar char="•"/>
            </a:pPr>
            <a:r>
              <a:rPr lang="en-US" sz="8800" dirty="0"/>
              <a:t>Organized sports-related injuries</a:t>
            </a:r>
            <a:br>
              <a:rPr lang="en-US" sz="7400" dirty="0"/>
            </a:br>
            <a:endParaRPr lang="en-US" sz="7400" dirty="0"/>
          </a:p>
          <a:p>
            <a:pPr marL="231775" indent="-231775">
              <a:buFont typeface="Arial" panose="020B0604020202020204" pitchFamily="34" charset="0"/>
              <a:buChar char="•"/>
            </a:pPr>
            <a:r>
              <a:rPr lang="en-US" sz="8800" dirty="0"/>
              <a:t>Includes coverage for domestic day or overnight field trips</a:t>
            </a:r>
          </a:p>
          <a:p>
            <a:pPr marL="231775" indent="-231775">
              <a:buFont typeface="Arial" panose="020B0604020202020204" pitchFamily="34" charset="0"/>
              <a:buChar char="•"/>
            </a:pPr>
            <a:endParaRPr lang="en-US" sz="3000" dirty="0"/>
          </a:p>
          <a:p>
            <a:pPr marL="231775" indent="-231775">
              <a:buFont typeface="Arial" panose="020B0604020202020204" pitchFamily="34" charset="0"/>
              <a:buChar char="•"/>
            </a:pPr>
            <a:r>
              <a:rPr lang="en-US" sz="8800" dirty="0"/>
              <a:t>Typically, standard limits provide up to $25,000 of medical expense coverage</a:t>
            </a:r>
            <a:br>
              <a:rPr lang="en-US" sz="8800" dirty="0"/>
            </a:br>
            <a:endParaRPr lang="en-US" sz="8800" dirty="0"/>
          </a:p>
          <a:p>
            <a:pPr marL="231775" indent="-231775">
              <a:buFont typeface="Arial" panose="020B0604020202020204" pitchFamily="34" charset="0"/>
              <a:buChar char="•"/>
            </a:pPr>
            <a:r>
              <a:rPr lang="en-US" sz="8800" dirty="0"/>
              <a:t>Catastrophic coverage available up to $1,000,000 </a:t>
            </a:r>
          </a:p>
          <a:p>
            <a:pPr marL="0" indent="0">
              <a:buNone/>
            </a:pPr>
            <a:endParaRPr lang="en-US"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normAutofit/>
          </a:bodyPr>
          <a:lstStyle/>
          <a:p>
            <a:r>
              <a:rPr lang="en-US" dirty="0"/>
              <a:t>Student Accident Coverage </a:t>
            </a:r>
          </a:p>
        </p:txBody>
      </p:sp>
      <p:pic>
        <p:nvPicPr>
          <p:cNvPr id="2" name="Picture Placeholder 11">
            <a:extLst>
              <a:ext uri="{FF2B5EF4-FFF2-40B4-BE49-F238E27FC236}">
                <a16:creationId xmlns:a16="http://schemas.microsoft.com/office/drawing/2014/main" id="{63CC0AAE-37CC-18D5-5D2A-BC3612D2E6E6}"/>
              </a:ext>
            </a:extLst>
          </p:cNvPr>
          <p:cNvPicPr>
            <a:picLocks noChangeAspect="1"/>
          </p:cNvPicPr>
          <p:nvPr/>
        </p:nvPicPr>
        <p:blipFill rotWithShape="1">
          <a:blip r:embed="rId3"/>
          <a:srcRect l="13356" t="6509" r="13356" b="10986"/>
          <a:stretch/>
        </p:blipFill>
        <p:spPr>
          <a:xfrm rot="170233">
            <a:off x="7656406" y="2042474"/>
            <a:ext cx="3627999" cy="3060657"/>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7704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07289" y="1539240"/>
            <a:ext cx="6356926" cy="4398007"/>
          </a:xfrm>
        </p:spPr>
        <p:txBody>
          <a:bodyPr>
            <a:normAutofit lnSpcReduction="10000"/>
          </a:bodyPr>
          <a:lstStyle/>
          <a:p>
            <a:pPr marL="230188" marR="0" lvl="0" indent="-230188" algn="l" defTabSz="685773"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Gotham HTF Book"/>
                <a:ea typeface="+mn-ea"/>
                <a:cs typeface="+mn-cs"/>
              </a:rPr>
              <a:t>Special Events Coverage (SEC) provides liability coverage for a specified period, typically in 24-hour increments. </a:t>
            </a:r>
          </a:p>
          <a:p>
            <a:pPr marL="230188" marR="0" lvl="0" indent="-230188" algn="l" defTabSz="685773" rtl="0" eaLnBrk="1" fontAlgn="auto" latinLnBrk="0" hangingPunct="1">
              <a:lnSpc>
                <a:spcPct val="90000"/>
              </a:lnSpc>
              <a:spcBef>
                <a:spcPts val="75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Gotham HTF Book"/>
              <a:ea typeface="+mn-ea"/>
              <a:cs typeface="+mn-cs"/>
            </a:endParaRPr>
          </a:p>
          <a:p>
            <a:pPr marL="230188" marR="0" lvl="0" indent="-230188" algn="l" defTabSz="685773"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Gotham HTF Book"/>
                <a:ea typeface="+mn-ea"/>
                <a:cs typeface="+mn-cs"/>
              </a:rPr>
              <a:t>SEC should be secured when the general public is invited to a school or PTO event.</a:t>
            </a:r>
          </a:p>
          <a:p>
            <a:pPr lvl="1" defTabSz="685773">
              <a:spcBef>
                <a:spcPts val="750"/>
              </a:spcBef>
              <a:buFont typeface="Wingdings" panose="05000000000000000000" pitchFamily="2" charset="2"/>
              <a:buChar char="§"/>
              <a:defRPr/>
            </a:pPr>
            <a:r>
              <a:rPr kumimoji="0" lang="en-US" b="0" i="0" u="none" strike="noStrike" kern="1200" cap="none" spc="0" normalizeH="0" baseline="0" noProof="0" dirty="0">
                <a:ln>
                  <a:noFill/>
                </a:ln>
                <a:solidFill>
                  <a:prstClr val="black"/>
                </a:solidFill>
                <a:effectLst/>
                <a:uLnTx/>
                <a:uFillTx/>
                <a:latin typeface="Gotham HTF Book"/>
                <a:ea typeface="+mn-ea"/>
                <a:cs typeface="+mn-cs"/>
              </a:rPr>
              <a:t>Fairs, Festivals, Carnivals</a:t>
            </a:r>
          </a:p>
          <a:p>
            <a:pPr lvl="1" defTabSz="685773">
              <a:spcBef>
                <a:spcPts val="750"/>
              </a:spcBef>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Gotham HTF Book"/>
                <a:ea typeface="+mn-ea"/>
                <a:cs typeface="+mn-cs"/>
              </a:rPr>
              <a:t>Fundraisers, Walk / Run Events</a:t>
            </a:r>
          </a:p>
          <a:p>
            <a:pPr lvl="1" defTabSz="685773">
              <a:spcBef>
                <a:spcPts val="750"/>
              </a:spcBef>
              <a:buFont typeface="Wingdings" panose="05000000000000000000" pitchFamily="2" charset="2"/>
              <a:buChar char="§"/>
              <a:defRPr/>
            </a:pPr>
            <a:r>
              <a:rPr kumimoji="0" lang="en-US" sz="2400" b="0" i="0" u="none" strike="noStrike" kern="1200" cap="none" spc="0" normalizeH="0" baseline="0" noProof="0" dirty="0">
                <a:ln>
                  <a:noFill/>
                </a:ln>
                <a:solidFill>
                  <a:prstClr val="black"/>
                </a:solidFill>
                <a:effectLst/>
                <a:uLnTx/>
                <a:uFillTx/>
                <a:latin typeface="Gotham HTF Book"/>
                <a:ea typeface="+mn-ea"/>
                <a:cs typeface="+mn-cs"/>
              </a:rPr>
              <a:t>Food &amp; Beverage Sales </a:t>
            </a:r>
          </a:p>
          <a:p>
            <a:pPr marL="0" marR="0" lvl="0" indent="0" algn="l" defTabSz="685773" rtl="0" eaLnBrk="1" fontAlgn="auto" latinLnBrk="0" hangingPunct="1">
              <a:lnSpc>
                <a:spcPct val="90000"/>
              </a:lnSpc>
              <a:spcBef>
                <a:spcPts val="750"/>
              </a:spcBef>
              <a:spcAft>
                <a:spcPts val="0"/>
              </a:spcAft>
              <a:buClrTx/>
              <a:buSzTx/>
              <a:buFontTx/>
              <a:buNone/>
              <a:tabLst/>
              <a:defRPr/>
            </a:pPr>
            <a:endParaRPr kumimoji="0" lang="en-US" sz="1500" b="0" i="0" u="none" strike="noStrike" kern="1200" cap="none" spc="0" normalizeH="0" baseline="0" noProof="0" dirty="0">
              <a:ln>
                <a:noFill/>
              </a:ln>
              <a:solidFill>
                <a:prstClr val="black"/>
              </a:solidFill>
              <a:effectLst/>
              <a:uLnTx/>
              <a:uFillTx/>
              <a:latin typeface="Gotham HTF Book"/>
              <a:ea typeface="+mn-ea"/>
              <a:cs typeface="+mn-cs"/>
            </a:endParaRPr>
          </a:p>
          <a:p>
            <a:pPr marL="230188" marR="0" lvl="0" indent="-230188" algn="l" defTabSz="685773" rtl="0" eaLnBrk="1" fontAlgn="auto" latinLnBrk="0" hangingPunct="1">
              <a:lnSpc>
                <a:spcPct val="90000"/>
              </a:lnSpc>
              <a:spcBef>
                <a:spcPts val="75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Gotham HTF Book"/>
                <a:ea typeface="+mn-ea"/>
                <a:cs typeface="+mn-cs"/>
              </a:rPr>
              <a:t>Use of Vendors for Special Events </a:t>
            </a:r>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normAutofit/>
          </a:bodyPr>
          <a:lstStyle/>
          <a:p>
            <a:r>
              <a:rPr lang="en-US" dirty="0"/>
              <a:t>Special Events</a:t>
            </a:r>
          </a:p>
        </p:txBody>
      </p:sp>
      <p:pic>
        <p:nvPicPr>
          <p:cNvPr id="2" name="Picture Placeholder 6">
            <a:extLst>
              <a:ext uri="{FF2B5EF4-FFF2-40B4-BE49-F238E27FC236}">
                <a16:creationId xmlns:a16="http://schemas.microsoft.com/office/drawing/2014/main" id="{ACE49CFD-F9BD-E7E9-B113-215EF595959D}"/>
              </a:ext>
            </a:extLst>
          </p:cNvPr>
          <p:cNvPicPr>
            <a:picLocks noChangeAspect="1"/>
          </p:cNvPicPr>
          <p:nvPr/>
        </p:nvPicPr>
        <p:blipFill>
          <a:blip r:embed="rId3"/>
          <a:srcRect l="14330" r="14330"/>
          <a:stretch>
            <a:fillRect/>
          </a:stretch>
        </p:blipFill>
        <p:spPr>
          <a:xfrm rot="588693">
            <a:off x="7159742" y="1974151"/>
            <a:ext cx="3733953" cy="3817548"/>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343574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F74E38-097E-3FF2-28B8-06F93EF53236}"/>
              </a:ext>
            </a:extLst>
          </p:cNvPr>
          <p:cNvSpPr>
            <a:spLocks noGrp="1"/>
          </p:cNvSpPr>
          <p:nvPr>
            <p:ph idx="1"/>
          </p:nvPr>
        </p:nvSpPr>
        <p:spPr>
          <a:xfrm>
            <a:off x="326136" y="1255554"/>
            <a:ext cx="4042664" cy="4823651"/>
          </a:xfrm>
        </p:spPr>
        <p:txBody>
          <a:bodyPr/>
          <a:lstStyle/>
          <a:p>
            <a:r>
              <a:rPr lang="en-US" sz="2400" dirty="0"/>
              <a:t>Remember the sumo scenario?</a:t>
            </a:r>
          </a:p>
          <a:p>
            <a:r>
              <a:rPr lang="en-US" sz="2400" i="1" dirty="0"/>
              <a:t>The question becomes whose insurance is primarily responsible for defending and handling the claim?</a:t>
            </a:r>
          </a:p>
          <a:p>
            <a:pPr lvl="1">
              <a:buFont typeface="Wingdings" panose="05000000000000000000" pitchFamily="2" charset="2"/>
              <a:buChar char="§"/>
            </a:pPr>
            <a:r>
              <a:rPr lang="en-US" sz="1800" dirty="0"/>
              <a:t>The answer is straightforward: If there is an agreement in place and ABC is properly named as an “Additional Insured” on </a:t>
            </a:r>
            <a:r>
              <a:rPr lang="en-US" sz="1800" dirty="0" err="1"/>
              <a:t>Terrific's</a:t>
            </a:r>
            <a:r>
              <a:rPr lang="en-US" sz="1800" dirty="0"/>
              <a:t> policy as evidenced on their COI, then </a:t>
            </a:r>
            <a:r>
              <a:rPr lang="en-US" sz="1800" dirty="0" err="1"/>
              <a:t>Terrific's</a:t>
            </a:r>
            <a:r>
              <a:rPr lang="en-US" sz="1800" dirty="0"/>
              <a:t> insurer will be primary, otherwise the burden falls on ABC.</a:t>
            </a:r>
          </a:p>
          <a:p>
            <a:endParaRPr lang="en-US" dirty="0"/>
          </a:p>
        </p:txBody>
      </p:sp>
      <p:sp>
        <p:nvSpPr>
          <p:cNvPr id="3" name="Title 2">
            <a:extLst>
              <a:ext uri="{FF2B5EF4-FFF2-40B4-BE49-F238E27FC236}">
                <a16:creationId xmlns:a16="http://schemas.microsoft.com/office/drawing/2014/main" id="{FEF54582-547E-83C8-03AB-AFBF634AC803}"/>
              </a:ext>
            </a:extLst>
          </p:cNvPr>
          <p:cNvSpPr>
            <a:spLocks noGrp="1"/>
          </p:cNvSpPr>
          <p:nvPr>
            <p:ph type="title"/>
          </p:nvPr>
        </p:nvSpPr>
        <p:spPr/>
        <p:txBody>
          <a:bodyPr/>
          <a:lstStyle/>
          <a:p>
            <a:r>
              <a:rPr lang="en-US" dirty="0"/>
              <a:t>Why is Risk Transfer Important?</a:t>
            </a:r>
          </a:p>
        </p:txBody>
      </p:sp>
      <p:pic>
        <p:nvPicPr>
          <p:cNvPr id="4" name="Picture 3">
            <a:extLst>
              <a:ext uri="{FF2B5EF4-FFF2-40B4-BE49-F238E27FC236}">
                <a16:creationId xmlns:a16="http://schemas.microsoft.com/office/drawing/2014/main" id="{418C56D7-6C2A-5773-7506-CFCE01637DB7}"/>
              </a:ext>
            </a:extLst>
          </p:cNvPr>
          <p:cNvPicPr>
            <a:picLocks noChangeAspect="1"/>
          </p:cNvPicPr>
          <p:nvPr/>
        </p:nvPicPr>
        <p:blipFill>
          <a:blip r:embed="rId2"/>
          <a:stretch>
            <a:fillRect/>
          </a:stretch>
        </p:blipFill>
        <p:spPr>
          <a:xfrm>
            <a:off x="5766589" y="1877433"/>
            <a:ext cx="5230821" cy="3103133"/>
          </a:xfrm>
          <a:prstGeom prst="rect">
            <a:avLst/>
          </a:prstGeom>
        </p:spPr>
      </p:pic>
    </p:spTree>
    <p:extLst>
      <p:ext uri="{BB962C8B-B14F-4D97-AF65-F5344CB8AC3E}">
        <p14:creationId xmlns:p14="http://schemas.microsoft.com/office/powerpoint/2010/main" val="2436063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A98902C-C9AD-4ECD-AD0A-47F8BA1E398E}"/>
              </a:ext>
            </a:extLst>
          </p:cNvPr>
          <p:cNvSpPr>
            <a:spLocks noGrp="1"/>
          </p:cNvSpPr>
          <p:nvPr>
            <p:ph type="title"/>
          </p:nvPr>
        </p:nvSpPr>
        <p:spPr/>
        <p:txBody>
          <a:bodyPr/>
          <a:lstStyle/>
          <a:p>
            <a:r>
              <a:rPr lang="en-US" dirty="0"/>
              <a:t>Presenters </a:t>
            </a:r>
          </a:p>
        </p:txBody>
      </p:sp>
      <p:sp>
        <p:nvSpPr>
          <p:cNvPr id="5" name="Content Placeholder 4">
            <a:extLst>
              <a:ext uri="{FF2B5EF4-FFF2-40B4-BE49-F238E27FC236}">
                <a16:creationId xmlns:a16="http://schemas.microsoft.com/office/drawing/2014/main" id="{D2013F83-08B4-4051-A3EF-773B3C15C098}"/>
              </a:ext>
            </a:extLst>
          </p:cNvPr>
          <p:cNvSpPr>
            <a:spLocks noGrp="1"/>
          </p:cNvSpPr>
          <p:nvPr>
            <p:ph idx="4294967295"/>
          </p:nvPr>
        </p:nvSpPr>
        <p:spPr>
          <a:xfrm>
            <a:off x="712456" y="4096726"/>
            <a:ext cx="2662113" cy="845820"/>
          </a:xfrm>
        </p:spPr>
        <p:txBody>
          <a:bodyPr anchor="t">
            <a:noAutofit/>
          </a:bodyPr>
          <a:lstStyle/>
          <a:p>
            <a:pPr marL="0" indent="0" algn="ctr">
              <a:spcBef>
                <a:spcPts val="0"/>
              </a:spcBef>
              <a:buNone/>
            </a:pPr>
            <a:r>
              <a:rPr lang="en-US" sz="2600" dirty="0">
                <a:solidFill>
                  <a:srgbClr val="B6272E"/>
                </a:solidFill>
              </a:rPr>
              <a:t>Brent Grimmel</a:t>
            </a:r>
            <a:r>
              <a:rPr lang="en-US" sz="2400" dirty="0">
                <a:solidFill>
                  <a:srgbClr val="B6272E"/>
                </a:solidFill>
              </a:rPr>
              <a:t>, </a:t>
            </a:r>
          </a:p>
          <a:p>
            <a:pPr marL="0" indent="0" algn="ctr">
              <a:spcBef>
                <a:spcPts val="0"/>
              </a:spcBef>
              <a:buNone/>
            </a:pPr>
            <a:r>
              <a:rPr lang="en-US" sz="2400" dirty="0"/>
              <a:t>SVP, Agency Operations </a:t>
            </a:r>
          </a:p>
          <a:p>
            <a:pPr marL="0" indent="0" algn="l">
              <a:spcBef>
                <a:spcPts val="0"/>
              </a:spcBef>
              <a:buNone/>
            </a:pPr>
            <a:endParaRPr lang="en-US" sz="2400" dirty="0"/>
          </a:p>
        </p:txBody>
      </p:sp>
      <p:sp>
        <p:nvSpPr>
          <p:cNvPr id="6" name="Content Placeholder 4">
            <a:extLst>
              <a:ext uri="{FF2B5EF4-FFF2-40B4-BE49-F238E27FC236}">
                <a16:creationId xmlns:a16="http://schemas.microsoft.com/office/drawing/2014/main" id="{B46856BA-7D0C-4088-A4E8-D14CADC5FB07}"/>
              </a:ext>
            </a:extLst>
          </p:cNvPr>
          <p:cNvSpPr txBox="1">
            <a:spLocks/>
          </p:cNvSpPr>
          <p:nvPr/>
        </p:nvSpPr>
        <p:spPr>
          <a:xfrm>
            <a:off x="9155961" y="4399206"/>
            <a:ext cx="1828997" cy="7209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400" dirty="0"/>
              <a:t>Manager, Loss Control Services</a:t>
            </a:r>
          </a:p>
        </p:txBody>
      </p:sp>
      <p:pic>
        <p:nvPicPr>
          <p:cNvPr id="4" name="Picture 3" descr="A person in a suit smiling&#10;&#10;Description automatically generated with low confidence">
            <a:extLst>
              <a:ext uri="{FF2B5EF4-FFF2-40B4-BE49-F238E27FC236}">
                <a16:creationId xmlns:a16="http://schemas.microsoft.com/office/drawing/2014/main" id="{85A0E4EC-CA80-47A3-BE31-7D9FCB2F12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5835" y="1320208"/>
            <a:ext cx="1795357" cy="2693036"/>
          </a:xfrm>
          <a:prstGeom prst="rect">
            <a:avLst/>
          </a:prstGeom>
        </p:spPr>
      </p:pic>
      <p:pic>
        <p:nvPicPr>
          <p:cNvPr id="8" name="Picture 7">
            <a:extLst>
              <a:ext uri="{FF2B5EF4-FFF2-40B4-BE49-F238E27FC236}">
                <a16:creationId xmlns:a16="http://schemas.microsoft.com/office/drawing/2014/main" id="{07E5C8CF-A187-4C06-B820-9AC5D98C67B0}"/>
              </a:ext>
            </a:extLst>
          </p:cNvPr>
          <p:cNvPicPr>
            <a:picLocks noChangeAspect="1"/>
          </p:cNvPicPr>
          <p:nvPr/>
        </p:nvPicPr>
        <p:blipFill>
          <a:blip r:embed="rId4">
            <a:extLst>
              <a:ext uri="{28A0092B-C50C-407E-A947-70E740481C1C}">
                <a14:useLocalDpi xmlns:a14="http://schemas.microsoft.com/office/drawing/2010/main" val="0"/>
              </a:ext>
            </a:extLst>
          </a:blip>
          <a:srcRect t="3216" b="3216"/>
          <a:stretch/>
        </p:blipFill>
        <p:spPr>
          <a:xfrm>
            <a:off x="9088665" y="1316880"/>
            <a:ext cx="1896293" cy="2661464"/>
          </a:xfrm>
          <a:prstGeom prst="rect">
            <a:avLst/>
          </a:prstGeom>
        </p:spPr>
      </p:pic>
      <p:pic>
        <p:nvPicPr>
          <p:cNvPr id="2" name="Picture 1">
            <a:extLst>
              <a:ext uri="{FF2B5EF4-FFF2-40B4-BE49-F238E27FC236}">
                <a16:creationId xmlns:a16="http://schemas.microsoft.com/office/drawing/2014/main" id="{53BD88CA-B0FC-49FD-962C-207D449A9DD9}"/>
              </a:ext>
            </a:extLst>
          </p:cNvPr>
          <p:cNvPicPr>
            <a:picLocks noChangeAspect="1"/>
          </p:cNvPicPr>
          <p:nvPr/>
        </p:nvPicPr>
        <p:blipFill>
          <a:blip r:embed="rId5"/>
          <a:stretch>
            <a:fillRect/>
          </a:stretch>
        </p:blipFill>
        <p:spPr>
          <a:xfrm>
            <a:off x="2941192" y="4981032"/>
            <a:ext cx="2099276" cy="1169910"/>
          </a:xfrm>
          <a:prstGeom prst="rect">
            <a:avLst/>
          </a:prstGeom>
        </p:spPr>
      </p:pic>
      <p:pic>
        <p:nvPicPr>
          <p:cNvPr id="9" name="Picture 8">
            <a:extLst>
              <a:ext uri="{FF2B5EF4-FFF2-40B4-BE49-F238E27FC236}">
                <a16:creationId xmlns:a16="http://schemas.microsoft.com/office/drawing/2014/main" id="{F570074F-11C6-D4A6-F78F-F8418CA2811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066782" y="1320208"/>
            <a:ext cx="1896293" cy="2654809"/>
          </a:xfrm>
          <a:prstGeom prst="rect">
            <a:avLst/>
          </a:prstGeom>
        </p:spPr>
      </p:pic>
      <p:sp>
        <p:nvSpPr>
          <p:cNvPr id="10" name="Content Placeholder 4">
            <a:extLst>
              <a:ext uri="{FF2B5EF4-FFF2-40B4-BE49-F238E27FC236}">
                <a16:creationId xmlns:a16="http://schemas.microsoft.com/office/drawing/2014/main" id="{FAAF28DA-A9BE-A184-F92A-DD1FCC748D5B}"/>
              </a:ext>
            </a:extLst>
          </p:cNvPr>
          <p:cNvSpPr txBox="1">
            <a:spLocks/>
          </p:cNvSpPr>
          <p:nvPr/>
        </p:nvSpPr>
        <p:spPr>
          <a:xfrm>
            <a:off x="4683871" y="4096726"/>
            <a:ext cx="2662113" cy="84582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Font typeface="Arial" panose="020B0604020202020204" pitchFamily="34" charset="0"/>
              <a:buNone/>
            </a:pPr>
            <a:r>
              <a:rPr lang="en-US" sz="2600" dirty="0">
                <a:solidFill>
                  <a:srgbClr val="B6272E"/>
                </a:solidFill>
              </a:rPr>
              <a:t>Ismary Cardoso</a:t>
            </a:r>
            <a:r>
              <a:rPr lang="en-US" sz="2400" dirty="0">
                <a:solidFill>
                  <a:srgbClr val="B6272E"/>
                </a:solidFill>
              </a:rPr>
              <a:t>,</a:t>
            </a:r>
            <a:r>
              <a:rPr lang="en-US" sz="2600" dirty="0">
                <a:solidFill>
                  <a:srgbClr val="B6272E"/>
                </a:solidFill>
              </a:rPr>
              <a:t> </a:t>
            </a:r>
          </a:p>
          <a:p>
            <a:pPr marL="0" indent="0" algn="ctr">
              <a:spcBef>
                <a:spcPts val="0"/>
              </a:spcBef>
              <a:buFont typeface="Arial" panose="020B0604020202020204" pitchFamily="34" charset="0"/>
              <a:buNone/>
            </a:pPr>
            <a:r>
              <a:rPr lang="en-US" sz="2400" dirty="0"/>
              <a:t>VP, Public Entity Risks</a:t>
            </a:r>
          </a:p>
          <a:p>
            <a:pPr marL="0" indent="0">
              <a:spcBef>
                <a:spcPts val="0"/>
              </a:spcBef>
              <a:buFont typeface="Arial" panose="020B0604020202020204" pitchFamily="34" charset="0"/>
              <a:buNone/>
            </a:pPr>
            <a:endParaRPr lang="en-US" sz="2400" dirty="0"/>
          </a:p>
        </p:txBody>
      </p:sp>
      <p:sp>
        <p:nvSpPr>
          <p:cNvPr id="12" name="TextBox 11">
            <a:extLst>
              <a:ext uri="{FF2B5EF4-FFF2-40B4-BE49-F238E27FC236}">
                <a16:creationId xmlns:a16="http://schemas.microsoft.com/office/drawing/2014/main" id="{0F62EA9E-A138-02D0-36D7-5742E5EAE584}"/>
              </a:ext>
            </a:extLst>
          </p:cNvPr>
          <p:cNvSpPr txBox="1"/>
          <p:nvPr/>
        </p:nvSpPr>
        <p:spPr>
          <a:xfrm>
            <a:off x="8301184" y="4065909"/>
            <a:ext cx="3471253" cy="492443"/>
          </a:xfrm>
          <a:prstGeom prst="rect">
            <a:avLst/>
          </a:prstGeom>
          <a:noFill/>
        </p:spPr>
        <p:txBody>
          <a:bodyPr wrap="square">
            <a:spAutoFit/>
          </a:bodyPr>
          <a:lstStyle/>
          <a:p>
            <a:pPr marL="0" indent="0" algn="ctr">
              <a:spcBef>
                <a:spcPts val="0"/>
              </a:spcBef>
              <a:buFont typeface="Arial" panose="020B0604020202020204" pitchFamily="34" charset="0"/>
              <a:buNone/>
            </a:pPr>
            <a:r>
              <a:rPr lang="en-US" sz="2600" dirty="0">
                <a:solidFill>
                  <a:srgbClr val="B6272E"/>
                </a:solidFill>
              </a:rPr>
              <a:t>Ryan Rupnarain</a:t>
            </a:r>
            <a:r>
              <a:rPr lang="en-US" sz="2400" dirty="0">
                <a:solidFill>
                  <a:srgbClr val="B6272E"/>
                </a:solidFill>
              </a:rPr>
              <a:t>,</a:t>
            </a:r>
            <a:r>
              <a:rPr lang="en-US" sz="2600" dirty="0">
                <a:solidFill>
                  <a:srgbClr val="B6272E"/>
                </a:solidFill>
              </a:rPr>
              <a:t> </a:t>
            </a:r>
          </a:p>
        </p:txBody>
      </p:sp>
      <p:pic>
        <p:nvPicPr>
          <p:cNvPr id="7" name="Picture 6">
            <a:extLst>
              <a:ext uri="{FF2B5EF4-FFF2-40B4-BE49-F238E27FC236}">
                <a16:creationId xmlns:a16="http://schemas.microsoft.com/office/drawing/2014/main" id="{DFD26F9B-5E64-4248-90D0-41499FF4360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7055021" y="4981033"/>
            <a:ext cx="2292961" cy="957176"/>
          </a:xfrm>
          <a:prstGeom prst="rect">
            <a:avLst/>
          </a:prstGeom>
        </p:spPr>
      </p:pic>
    </p:spTree>
    <p:extLst>
      <p:ext uri="{BB962C8B-B14F-4D97-AF65-F5344CB8AC3E}">
        <p14:creationId xmlns:p14="http://schemas.microsoft.com/office/powerpoint/2010/main" val="339793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403B7-F761-420A-8437-F21414659B22}"/>
              </a:ext>
            </a:extLst>
          </p:cNvPr>
          <p:cNvSpPr>
            <a:spLocks noGrp="1"/>
          </p:cNvSpPr>
          <p:nvPr>
            <p:ph type="title"/>
          </p:nvPr>
        </p:nvSpPr>
        <p:spPr/>
        <p:txBody>
          <a:bodyPr/>
          <a:lstStyle/>
          <a:p>
            <a:r>
              <a:rPr lang="en-US" dirty="0"/>
              <a:t>Executing Risk Transfer</a:t>
            </a:r>
          </a:p>
        </p:txBody>
      </p:sp>
      <p:sp>
        <p:nvSpPr>
          <p:cNvPr id="3" name="Content Placeholder 2">
            <a:extLst>
              <a:ext uri="{FF2B5EF4-FFF2-40B4-BE49-F238E27FC236}">
                <a16:creationId xmlns:a16="http://schemas.microsoft.com/office/drawing/2014/main" id="{BCE8FDAB-8AD3-4E74-A502-ABDDDBC269A6}"/>
              </a:ext>
            </a:extLst>
          </p:cNvPr>
          <p:cNvSpPr>
            <a:spLocks noGrp="1"/>
          </p:cNvSpPr>
          <p:nvPr>
            <p:ph idx="1"/>
          </p:nvPr>
        </p:nvSpPr>
        <p:spPr>
          <a:xfrm>
            <a:off x="296867" y="1494983"/>
            <a:ext cx="11598265" cy="1250510"/>
          </a:xfrm>
        </p:spPr>
        <p:txBody>
          <a:bodyPr/>
          <a:lstStyle/>
          <a:p>
            <a:r>
              <a:rPr lang="en-US" dirty="0"/>
              <a:t>Risk Transfer is most effective as a layered approach:</a:t>
            </a:r>
          </a:p>
        </p:txBody>
      </p:sp>
      <p:graphicFrame>
        <p:nvGraphicFramePr>
          <p:cNvPr id="5" name="Diagram 4">
            <a:extLst>
              <a:ext uri="{FF2B5EF4-FFF2-40B4-BE49-F238E27FC236}">
                <a16:creationId xmlns:a16="http://schemas.microsoft.com/office/drawing/2014/main" id="{FCDB1077-A577-4509-9E91-4631B4A8F9A4}"/>
              </a:ext>
            </a:extLst>
          </p:cNvPr>
          <p:cNvGraphicFramePr/>
          <p:nvPr/>
        </p:nvGraphicFramePr>
        <p:xfrm>
          <a:off x="388306" y="1979112"/>
          <a:ext cx="10910169" cy="4750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13318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B1385-71EF-4546-A2D0-644AD85E95B5}"/>
              </a:ext>
            </a:extLst>
          </p:cNvPr>
          <p:cNvPicPr>
            <a:picLocks noChangeAspect="1"/>
          </p:cNvPicPr>
          <p:nvPr/>
        </p:nvPicPr>
        <p:blipFill>
          <a:blip r:embed="rId3">
            <a:extLst>
              <a:ext uri="{28A0092B-C50C-407E-A947-70E740481C1C}">
                <a14:useLocalDpi xmlns:a14="http://schemas.microsoft.com/office/drawing/2010/main" val="0"/>
              </a:ext>
            </a:extLst>
          </a:blip>
          <a:srcRect l="6079" r="6079"/>
          <a:stretch/>
        </p:blipFill>
        <p:spPr>
          <a:xfrm>
            <a:off x="1145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Content Placeholder 3">
            <a:extLst>
              <a:ext uri="{FF2B5EF4-FFF2-40B4-BE49-F238E27FC236}">
                <a16:creationId xmlns:a16="http://schemas.microsoft.com/office/drawing/2014/main" id="{8A1EE630-B226-467D-A98C-F5641B41B711}"/>
              </a:ext>
            </a:extLst>
          </p:cNvPr>
          <p:cNvSpPr txBox="1">
            <a:spLocks/>
          </p:cNvSpPr>
          <p:nvPr/>
        </p:nvSpPr>
        <p:spPr>
          <a:xfrm>
            <a:off x="6035584" y="787954"/>
            <a:ext cx="6024134" cy="5430032"/>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2800" dirty="0">
                <a:solidFill>
                  <a:schemeClr val="bg1"/>
                </a:solidFill>
              </a:rPr>
              <a:t>fer</a:t>
            </a:r>
          </a:p>
          <a:p>
            <a:endParaRPr lang="en-US" sz="3200" dirty="0">
              <a:solidFill>
                <a:schemeClr val="tx1"/>
              </a:solidFill>
            </a:endParaRPr>
          </a:p>
          <a:p>
            <a:pPr marL="342900" indent="-342900">
              <a:buFont typeface="Arial" panose="020B0604020202020204" pitchFamily="34" charset="0"/>
              <a:buChar char="•"/>
            </a:pPr>
            <a:r>
              <a:rPr lang="en-US" dirty="0">
                <a:solidFill>
                  <a:schemeClr val="tx1"/>
                </a:solidFill>
              </a:rPr>
              <a:t>Properly worded </a:t>
            </a:r>
            <a:r>
              <a:rPr lang="en-US" b="1" dirty="0">
                <a:solidFill>
                  <a:schemeClr val="tx1"/>
                </a:solidFill>
              </a:rPr>
              <a:t>contracts and agreements </a:t>
            </a:r>
            <a:r>
              <a:rPr lang="en-US" dirty="0">
                <a:solidFill>
                  <a:schemeClr val="tx1"/>
                </a:solidFill>
              </a:rPr>
              <a:t>can provide the most comprehensive protection.</a:t>
            </a:r>
          </a:p>
          <a:p>
            <a:pPr marL="800100" lvl="1" indent="-342900">
              <a:buFont typeface="Wingdings" panose="05000000000000000000" pitchFamily="2" charset="2"/>
              <a:buChar char="§"/>
            </a:pPr>
            <a:r>
              <a:rPr lang="en-US" dirty="0">
                <a:solidFill>
                  <a:schemeClr val="tx1"/>
                </a:solidFill>
              </a:rPr>
              <a:t>Includes insurance requirements (coverage lines, limits, additional insured)</a:t>
            </a:r>
          </a:p>
          <a:p>
            <a:pPr marL="800100" lvl="1" indent="-342900">
              <a:buFont typeface="Wingdings" panose="05000000000000000000" pitchFamily="2" charset="2"/>
              <a:buChar char="§"/>
            </a:pPr>
            <a:r>
              <a:rPr lang="en-US" dirty="0">
                <a:solidFill>
                  <a:schemeClr val="tx1"/>
                </a:solidFill>
              </a:rPr>
              <a:t>Outline responsibilities of each party</a:t>
            </a:r>
          </a:p>
          <a:p>
            <a:pPr marL="800100" lvl="1" indent="-342900">
              <a:buFont typeface="Wingdings" panose="05000000000000000000" pitchFamily="2" charset="2"/>
              <a:buChar char="§"/>
            </a:pPr>
            <a:r>
              <a:rPr lang="en-US" dirty="0">
                <a:solidFill>
                  <a:schemeClr val="tx1"/>
                </a:solidFill>
              </a:rPr>
              <a:t>Vendor agrees to hold harmless and indemnify the school</a:t>
            </a:r>
          </a:p>
        </p:txBody>
      </p:sp>
      <p:sp>
        <p:nvSpPr>
          <p:cNvPr id="9" name="Title 2">
            <a:extLst>
              <a:ext uri="{FF2B5EF4-FFF2-40B4-BE49-F238E27FC236}">
                <a16:creationId xmlns:a16="http://schemas.microsoft.com/office/drawing/2014/main" id="{4A4BEE36-ECD3-4A51-AE9A-51015B935DA2}"/>
              </a:ext>
            </a:extLst>
          </p:cNvPr>
          <p:cNvSpPr>
            <a:spLocks noGrp="1"/>
          </p:cNvSpPr>
          <p:nvPr>
            <p:ph type="title"/>
          </p:nvPr>
        </p:nvSpPr>
        <p:spPr>
          <a:xfrm>
            <a:off x="6634792" y="787954"/>
            <a:ext cx="5424926" cy="685165"/>
          </a:xfrm>
        </p:spPr>
        <p:txBody>
          <a:bodyPr>
            <a:noAutofit/>
          </a:bodyPr>
          <a:lstStyle/>
          <a:p>
            <a:pPr algn="r"/>
            <a:r>
              <a:rPr lang="en-US" sz="3600" dirty="0"/>
              <a:t>Hold Harmless &amp; Indemnification Provisions</a:t>
            </a:r>
          </a:p>
        </p:txBody>
      </p:sp>
    </p:spTree>
    <p:extLst>
      <p:ext uri="{BB962C8B-B14F-4D97-AF65-F5344CB8AC3E}">
        <p14:creationId xmlns:p14="http://schemas.microsoft.com/office/powerpoint/2010/main" val="3704987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87FEE-BBDF-40C5-9D72-AA490569D7C1}"/>
              </a:ext>
            </a:extLst>
          </p:cNvPr>
          <p:cNvSpPr>
            <a:spLocks noGrp="1"/>
          </p:cNvSpPr>
          <p:nvPr>
            <p:ph type="title"/>
          </p:nvPr>
        </p:nvSpPr>
        <p:spPr/>
        <p:txBody>
          <a:bodyPr/>
          <a:lstStyle/>
          <a:p>
            <a:r>
              <a:rPr lang="en-US" dirty="0"/>
              <a:t>What is a Certificate of Insurance?</a:t>
            </a:r>
          </a:p>
        </p:txBody>
      </p:sp>
      <p:sp>
        <p:nvSpPr>
          <p:cNvPr id="3" name="Content Placeholder 2">
            <a:extLst>
              <a:ext uri="{FF2B5EF4-FFF2-40B4-BE49-F238E27FC236}">
                <a16:creationId xmlns:a16="http://schemas.microsoft.com/office/drawing/2014/main" id="{0689A181-ACD9-460C-A5A0-B0B3F3C3E9FF}"/>
              </a:ext>
            </a:extLst>
          </p:cNvPr>
          <p:cNvSpPr>
            <a:spLocks noGrp="1"/>
          </p:cNvSpPr>
          <p:nvPr>
            <p:ph idx="1"/>
          </p:nvPr>
        </p:nvSpPr>
        <p:spPr>
          <a:xfrm>
            <a:off x="243840" y="1741578"/>
            <a:ext cx="6949440" cy="4411980"/>
          </a:xfrm>
        </p:spPr>
        <p:txBody>
          <a:bodyPr>
            <a:normAutofit lnSpcReduction="10000"/>
          </a:bodyPr>
          <a:lstStyle/>
          <a:p>
            <a:pPr marL="548640" indent="-548640"/>
            <a:r>
              <a:rPr lang="en-US" dirty="0"/>
              <a:t>COI is a form that is issued by an insurer or their authorized representative and provides evidence that a company carries insurance. </a:t>
            </a:r>
          </a:p>
          <a:p>
            <a:pPr marL="548640" indent="-548640"/>
            <a:r>
              <a:rPr lang="en-US" dirty="0"/>
              <a:t>It is the customary method of showing that the party providing the certificate has met their insurance requirements.</a:t>
            </a:r>
          </a:p>
          <a:p>
            <a:pPr marL="548640" indent="-548640"/>
            <a:r>
              <a:rPr lang="en-US" dirty="0"/>
              <a:t>The certificate summarizes the essential terms, conditions, and duration of the specified policy at the time that the certificate is prepared. </a:t>
            </a:r>
          </a:p>
          <a:p>
            <a:endParaRPr lang="en-US" dirty="0"/>
          </a:p>
        </p:txBody>
      </p:sp>
      <p:pic>
        <p:nvPicPr>
          <p:cNvPr id="4" name="Picture 2" descr="Image result for acord 25">
            <a:extLst>
              <a:ext uri="{FF2B5EF4-FFF2-40B4-BE49-F238E27FC236}">
                <a16:creationId xmlns:a16="http://schemas.microsoft.com/office/drawing/2014/main" id="{70BE84AA-D72C-46BE-A56D-53D35FBD67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3464" y="1440954"/>
            <a:ext cx="3406140" cy="4411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879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254AC-1B55-4349-86DF-9607482986A7}"/>
              </a:ext>
            </a:extLst>
          </p:cNvPr>
          <p:cNvSpPr>
            <a:spLocks noGrp="1"/>
          </p:cNvSpPr>
          <p:nvPr>
            <p:ph type="title"/>
          </p:nvPr>
        </p:nvSpPr>
        <p:spPr/>
        <p:txBody>
          <a:bodyPr/>
          <a:lstStyle/>
          <a:p>
            <a:r>
              <a:rPr lang="en-US" dirty="0"/>
              <a:t>Additional Insured Status </a:t>
            </a:r>
          </a:p>
        </p:txBody>
      </p:sp>
      <p:sp>
        <p:nvSpPr>
          <p:cNvPr id="3" name="Content Placeholder 2">
            <a:extLst>
              <a:ext uri="{FF2B5EF4-FFF2-40B4-BE49-F238E27FC236}">
                <a16:creationId xmlns:a16="http://schemas.microsoft.com/office/drawing/2014/main" id="{E1B84185-5C4D-41B8-AA37-B128451C9D81}"/>
              </a:ext>
            </a:extLst>
          </p:cNvPr>
          <p:cNvSpPr>
            <a:spLocks noGrp="1"/>
          </p:cNvSpPr>
          <p:nvPr>
            <p:ph idx="1"/>
          </p:nvPr>
        </p:nvSpPr>
        <p:spPr>
          <a:xfrm>
            <a:off x="6014929" y="1376697"/>
            <a:ext cx="5303520" cy="4537430"/>
          </a:xfrm>
        </p:spPr>
        <p:txBody>
          <a:bodyPr>
            <a:normAutofit/>
          </a:bodyPr>
          <a:lstStyle/>
          <a:p>
            <a:pPr marL="548640" indent="-548640"/>
            <a:r>
              <a:rPr lang="en-US" dirty="0"/>
              <a:t>The main advantage of being an additional insured on an insurance policy as opposed to being a certificate of insurance holder for that same policy is that the additional insured has certain rights under the policy.</a:t>
            </a:r>
          </a:p>
          <a:p>
            <a:pPr marL="548640" indent="-548640"/>
            <a:r>
              <a:rPr lang="en-US" dirty="0"/>
              <a:t>Additional insureds are only covered for operations that involve the named insured in some way.</a:t>
            </a:r>
          </a:p>
        </p:txBody>
      </p:sp>
      <p:pic>
        <p:nvPicPr>
          <p:cNvPr id="3074" name="Picture 2" descr="Image result for additional insured">
            <a:extLst>
              <a:ext uri="{FF2B5EF4-FFF2-40B4-BE49-F238E27FC236}">
                <a16:creationId xmlns:a16="http://schemas.microsoft.com/office/drawing/2014/main" id="{F8ECD1D6-D994-4F05-897A-AAC19103D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1260" y="2148840"/>
            <a:ext cx="4888590" cy="3444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99387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B7FFCD-9219-49ED-AF8B-8284F83116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4323" y="320040"/>
            <a:ext cx="4918236" cy="6364776"/>
          </a:xfrm>
          <a:prstGeom prst="rect">
            <a:avLst/>
          </a:prstGeom>
        </p:spPr>
      </p:pic>
      <p:sp>
        <p:nvSpPr>
          <p:cNvPr id="9" name="Content Placeholder 8">
            <a:extLst>
              <a:ext uri="{FF2B5EF4-FFF2-40B4-BE49-F238E27FC236}">
                <a16:creationId xmlns:a16="http://schemas.microsoft.com/office/drawing/2014/main" id="{D8DC968D-137E-4ADA-9E54-D08A8AC8A00E}"/>
              </a:ext>
            </a:extLst>
          </p:cNvPr>
          <p:cNvSpPr>
            <a:spLocks noGrp="1"/>
          </p:cNvSpPr>
          <p:nvPr>
            <p:ph idx="1"/>
          </p:nvPr>
        </p:nvSpPr>
        <p:spPr>
          <a:xfrm>
            <a:off x="5575403" y="1787578"/>
            <a:ext cx="5716398" cy="4160915"/>
          </a:xfrm>
        </p:spPr>
        <p:txBody>
          <a:bodyPr>
            <a:normAutofit lnSpcReduction="10000"/>
          </a:bodyPr>
          <a:lstStyle/>
          <a:p>
            <a:pPr marL="548640" indent="-548640"/>
            <a:r>
              <a:rPr lang="en-US" dirty="0"/>
              <a:t>Again, the COI by itself may not convey Additional Insured Coverage rights on the policy to your school unless it is completed properly. </a:t>
            </a:r>
          </a:p>
          <a:p>
            <a:pPr marL="548640" indent="-548640"/>
            <a:r>
              <a:rPr lang="en-US" dirty="0"/>
              <a:t>Two things to check for include </a:t>
            </a:r>
          </a:p>
          <a:p>
            <a:pPr marL="960120" lvl="1" indent="-548640">
              <a:buFont typeface="Wingdings" panose="05000000000000000000" pitchFamily="2" charset="2"/>
              <a:buChar char="§"/>
            </a:pPr>
            <a:r>
              <a:rPr lang="en-US" dirty="0"/>
              <a:t>Confirming that the ADDL INSD box is checked with a Y or X.</a:t>
            </a:r>
          </a:p>
          <a:p>
            <a:pPr marL="960120" lvl="1" indent="-548640">
              <a:buFont typeface="Wingdings" panose="05000000000000000000" pitchFamily="2" charset="2"/>
              <a:buChar char="§"/>
            </a:pPr>
            <a:r>
              <a:rPr lang="en-US" dirty="0"/>
              <a:t>Ensuring that you are listed as an additional insured in the Description of Operations section.</a:t>
            </a:r>
          </a:p>
        </p:txBody>
      </p:sp>
      <p:sp>
        <p:nvSpPr>
          <p:cNvPr id="10" name="Rectangle 9">
            <a:extLst>
              <a:ext uri="{FF2B5EF4-FFF2-40B4-BE49-F238E27FC236}">
                <a16:creationId xmlns:a16="http://schemas.microsoft.com/office/drawing/2014/main" id="{5A8DA191-D142-47FF-BF4C-B25F1EA70FB0}"/>
              </a:ext>
            </a:extLst>
          </p:cNvPr>
          <p:cNvSpPr/>
          <p:nvPr/>
        </p:nvSpPr>
        <p:spPr>
          <a:xfrm>
            <a:off x="1582522" y="2617013"/>
            <a:ext cx="182880" cy="2286000"/>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2160"/>
          </a:p>
        </p:txBody>
      </p:sp>
      <p:cxnSp>
        <p:nvCxnSpPr>
          <p:cNvPr id="12" name="Straight Arrow Connector 11">
            <a:extLst>
              <a:ext uri="{FF2B5EF4-FFF2-40B4-BE49-F238E27FC236}">
                <a16:creationId xmlns:a16="http://schemas.microsoft.com/office/drawing/2014/main" id="{EEB356CB-6CDA-48EA-8C04-9FACFEA904E7}"/>
              </a:ext>
            </a:extLst>
          </p:cNvPr>
          <p:cNvCxnSpPr>
            <a:cxnSpLocks/>
          </p:cNvCxnSpPr>
          <p:nvPr/>
        </p:nvCxnSpPr>
        <p:spPr>
          <a:xfrm>
            <a:off x="1765402" y="3063240"/>
            <a:ext cx="359907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4432A93E-8FA6-479F-86D7-790530C5938D}"/>
              </a:ext>
            </a:extLst>
          </p:cNvPr>
          <p:cNvSpPr/>
          <p:nvPr/>
        </p:nvSpPr>
        <p:spPr>
          <a:xfrm>
            <a:off x="313333" y="5103078"/>
            <a:ext cx="1554481" cy="246161"/>
          </a:xfrm>
          <a:prstGeom prst="rect">
            <a:avLst/>
          </a:prstGeom>
          <a:noFill/>
          <a:ln w="2857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US" sz="2160"/>
          </a:p>
        </p:txBody>
      </p:sp>
      <p:cxnSp>
        <p:nvCxnSpPr>
          <p:cNvPr id="15" name="Straight Arrow Connector 14">
            <a:extLst>
              <a:ext uri="{FF2B5EF4-FFF2-40B4-BE49-F238E27FC236}">
                <a16:creationId xmlns:a16="http://schemas.microsoft.com/office/drawing/2014/main" id="{D6FE2CCF-86E7-461D-A937-E917795FF398}"/>
              </a:ext>
            </a:extLst>
          </p:cNvPr>
          <p:cNvCxnSpPr>
            <a:cxnSpLocks/>
          </p:cNvCxnSpPr>
          <p:nvPr/>
        </p:nvCxnSpPr>
        <p:spPr>
          <a:xfrm>
            <a:off x="1867815" y="5198900"/>
            <a:ext cx="3599078"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FC1E751B-5043-4661-8F27-5472B7DF26F4}"/>
              </a:ext>
            </a:extLst>
          </p:cNvPr>
          <p:cNvSpPr>
            <a:spLocks noGrp="1"/>
          </p:cNvSpPr>
          <p:nvPr>
            <p:ph type="title"/>
          </p:nvPr>
        </p:nvSpPr>
        <p:spPr>
          <a:xfrm>
            <a:off x="637783" y="173184"/>
            <a:ext cx="10353458" cy="685165"/>
          </a:xfrm>
        </p:spPr>
        <p:txBody>
          <a:bodyPr/>
          <a:lstStyle/>
          <a:p>
            <a:r>
              <a:rPr lang="en-US" dirty="0"/>
              <a:t>Does the COI show AI?</a:t>
            </a:r>
          </a:p>
        </p:txBody>
      </p:sp>
    </p:spTree>
    <p:extLst>
      <p:ext uri="{BB962C8B-B14F-4D97-AF65-F5344CB8AC3E}">
        <p14:creationId xmlns:p14="http://schemas.microsoft.com/office/powerpoint/2010/main" val="3764246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normAutofit/>
          </a:bodyPr>
          <a:lstStyle/>
          <a:p>
            <a:r>
              <a:rPr lang="en-US" dirty="0"/>
              <a:t>Risk Transfer Considerations</a:t>
            </a:r>
          </a:p>
        </p:txBody>
      </p:sp>
      <p:grpSp>
        <p:nvGrpSpPr>
          <p:cNvPr id="2" name="Group 1">
            <a:extLst>
              <a:ext uri="{FF2B5EF4-FFF2-40B4-BE49-F238E27FC236}">
                <a16:creationId xmlns:a16="http://schemas.microsoft.com/office/drawing/2014/main" id="{EDA46015-3B5D-961E-569A-CF49F74BBC00}"/>
              </a:ext>
            </a:extLst>
          </p:cNvPr>
          <p:cNvGrpSpPr/>
          <p:nvPr/>
        </p:nvGrpSpPr>
        <p:grpSpPr>
          <a:xfrm>
            <a:off x="120005" y="128651"/>
            <a:ext cx="5002980" cy="6600698"/>
            <a:chOff x="202480" y="273465"/>
            <a:chExt cx="4843331" cy="6400800"/>
          </a:xfrm>
        </p:grpSpPr>
        <p:pic>
          <p:nvPicPr>
            <p:cNvPr id="3" name="Picture 2">
              <a:extLst>
                <a:ext uri="{FF2B5EF4-FFF2-40B4-BE49-F238E27FC236}">
                  <a16:creationId xmlns:a16="http://schemas.microsoft.com/office/drawing/2014/main" id="{EA01A0AA-2A49-3460-1369-28946EBEF415}"/>
                </a:ext>
              </a:extLst>
            </p:cNvPr>
            <p:cNvPicPr>
              <a:picLocks noChangeAspect="1"/>
            </p:cNvPicPr>
            <p:nvPr/>
          </p:nvPicPr>
          <p:blipFill rotWithShape="1">
            <a:blip r:embed="rId3"/>
            <a:srcRect l="3139" t="3051" r="4353" b="3999"/>
            <a:stretch/>
          </p:blipFill>
          <p:spPr bwMode="auto">
            <a:xfrm>
              <a:off x="202480" y="273465"/>
              <a:ext cx="4843331" cy="6400800"/>
            </a:xfrm>
            <a:prstGeom prst="rect">
              <a:avLst/>
            </a:prstGeom>
            <a:ln>
              <a:noFill/>
            </a:ln>
            <a:extLst>
              <a:ext uri="{53640926-AAD7-44D8-BBD7-CCE9431645EC}">
                <a14:shadowObscured xmlns:a14="http://schemas.microsoft.com/office/drawing/2010/main"/>
              </a:ext>
            </a:extLst>
          </p:spPr>
        </p:pic>
        <p:sp>
          <p:nvSpPr>
            <p:cNvPr id="4" name="Oval 3">
              <a:extLst>
                <a:ext uri="{FF2B5EF4-FFF2-40B4-BE49-F238E27FC236}">
                  <a16:creationId xmlns:a16="http://schemas.microsoft.com/office/drawing/2014/main" id="{1929B7E3-4A60-076D-8574-D40B83FFFCC2}"/>
                </a:ext>
              </a:extLst>
            </p:cNvPr>
            <p:cNvSpPr/>
            <p:nvPr/>
          </p:nvSpPr>
          <p:spPr>
            <a:xfrm>
              <a:off x="1494085" y="2770742"/>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A3F8CC80-CC13-4F9F-DF96-68B3E51CA9BC}"/>
                </a:ext>
              </a:extLst>
            </p:cNvPr>
            <p:cNvSpPr/>
            <p:nvPr/>
          </p:nvSpPr>
          <p:spPr>
            <a:xfrm>
              <a:off x="1494085" y="3426062"/>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59F524C-EF78-5883-6633-515E5311B27A}"/>
                </a:ext>
              </a:extLst>
            </p:cNvPr>
            <p:cNvSpPr/>
            <p:nvPr/>
          </p:nvSpPr>
          <p:spPr>
            <a:xfrm>
              <a:off x="1494085" y="3869879"/>
              <a:ext cx="228600" cy="228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Content Placeholder 6">
            <a:extLst>
              <a:ext uri="{FF2B5EF4-FFF2-40B4-BE49-F238E27FC236}">
                <a16:creationId xmlns:a16="http://schemas.microsoft.com/office/drawing/2014/main" id="{A27906CD-E709-DB97-CA2A-BA8F259A7D82}"/>
              </a:ext>
            </a:extLst>
          </p:cNvPr>
          <p:cNvPicPr>
            <a:picLocks noGrp="1" noChangeAspect="1"/>
          </p:cNvPicPr>
          <p:nvPr>
            <p:ph idx="1"/>
          </p:nvPr>
        </p:nvPicPr>
        <p:blipFill rotWithShape="1">
          <a:blip r:embed="rId4"/>
          <a:srcRect l="1214"/>
          <a:stretch/>
        </p:blipFill>
        <p:spPr>
          <a:xfrm>
            <a:off x="120005" y="2197229"/>
            <a:ext cx="7406211" cy="2600688"/>
          </a:xfrm>
          <a:prstGeom prst="rect">
            <a:avLst/>
          </a:prstGeom>
        </p:spPr>
      </p:pic>
      <p:sp>
        <p:nvSpPr>
          <p:cNvPr id="8" name="Oval 7">
            <a:extLst>
              <a:ext uri="{FF2B5EF4-FFF2-40B4-BE49-F238E27FC236}">
                <a16:creationId xmlns:a16="http://schemas.microsoft.com/office/drawing/2014/main" id="{0D6D10DE-FE92-F51A-1355-B8DB30378A44}"/>
              </a:ext>
            </a:extLst>
          </p:cNvPr>
          <p:cNvSpPr/>
          <p:nvPr/>
        </p:nvSpPr>
        <p:spPr>
          <a:xfrm>
            <a:off x="29413" y="3080601"/>
            <a:ext cx="1709159" cy="5982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DDD1D3-06A2-C48A-D809-1EA5026D21C7}"/>
              </a:ext>
            </a:extLst>
          </p:cNvPr>
          <p:cNvSpPr txBox="1"/>
          <p:nvPr/>
        </p:nvSpPr>
        <p:spPr>
          <a:xfrm rot="20599185">
            <a:off x="255002" y="3674540"/>
            <a:ext cx="2870635" cy="461665"/>
          </a:xfrm>
          <a:prstGeom prst="rect">
            <a:avLst/>
          </a:prstGeom>
          <a:solidFill>
            <a:schemeClr val="bg1"/>
          </a:solidFill>
        </p:spPr>
        <p:txBody>
          <a:bodyPr wrap="square" rtlCol="0">
            <a:spAutoFit/>
          </a:bodyPr>
          <a:lstStyle/>
          <a:p>
            <a:pPr algn="ctr"/>
            <a:r>
              <a:rPr lang="en-US" sz="2400" b="1" dirty="0">
                <a:solidFill>
                  <a:srgbClr val="FF0000"/>
                </a:solidFill>
              </a:rPr>
              <a:t>YOUR SCHOOL HERE</a:t>
            </a:r>
          </a:p>
        </p:txBody>
      </p:sp>
      <p:sp>
        <p:nvSpPr>
          <p:cNvPr id="10" name="Oval 9">
            <a:extLst>
              <a:ext uri="{FF2B5EF4-FFF2-40B4-BE49-F238E27FC236}">
                <a16:creationId xmlns:a16="http://schemas.microsoft.com/office/drawing/2014/main" id="{78DA127C-34A6-A24A-67A7-0A5ECC9DE474}"/>
              </a:ext>
            </a:extLst>
          </p:cNvPr>
          <p:cNvSpPr/>
          <p:nvPr/>
        </p:nvSpPr>
        <p:spPr>
          <a:xfrm>
            <a:off x="-1" y="4753850"/>
            <a:ext cx="5122985" cy="1876906"/>
          </a:xfrm>
          <a:prstGeom prst="ellipse">
            <a:avLst/>
          </a:prstGeom>
          <a:noFill/>
          <a:ln w="38100">
            <a:solidFill>
              <a:srgbClr val="48C0D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B55080AB-488A-1955-B254-4DB376DBDD5C}"/>
              </a:ext>
            </a:extLst>
          </p:cNvPr>
          <p:cNvSpPr txBox="1">
            <a:spLocks/>
          </p:cNvSpPr>
          <p:nvPr/>
        </p:nvSpPr>
        <p:spPr>
          <a:xfrm>
            <a:off x="7526216" y="1415800"/>
            <a:ext cx="4067323" cy="2081773"/>
          </a:xfrm>
          <a:prstGeom prst="rect">
            <a:avLst/>
          </a:prstGeom>
        </p:spPr>
        <p:txBody>
          <a:bodyPr>
            <a:noAutofit/>
          </a:bodyPr>
          <a:lstStyle>
            <a:lvl1pPr algn="ctr" defTabSz="685773" rtl="0" eaLnBrk="1" latinLnBrk="0" hangingPunct="1">
              <a:lnSpc>
                <a:spcPct val="90000"/>
              </a:lnSpc>
              <a:spcBef>
                <a:spcPct val="0"/>
              </a:spcBef>
              <a:buNone/>
              <a:defRPr sz="3240" kern="1200">
                <a:solidFill>
                  <a:schemeClr val="accent1"/>
                </a:solidFill>
                <a:latin typeface="+mj-lt"/>
                <a:ea typeface="+mj-ea"/>
                <a:cs typeface="+mj-cs"/>
              </a:defRPr>
            </a:lvl1pPr>
          </a:lstStyle>
          <a:p>
            <a:r>
              <a:rPr lang="en-US" sz="3600" b="1" dirty="0"/>
              <a:t>Description and Name of Certificate Holder</a:t>
            </a:r>
          </a:p>
        </p:txBody>
      </p:sp>
    </p:spTree>
    <p:extLst>
      <p:ext uri="{BB962C8B-B14F-4D97-AF65-F5344CB8AC3E}">
        <p14:creationId xmlns:p14="http://schemas.microsoft.com/office/powerpoint/2010/main" val="1821099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56" presetClass="path" presetSubtype="0" accel="50000" decel="50000" fill="hold" nodeType="withEffect">
                                  <p:stCondLst>
                                    <p:cond delay="0"/>
                                  </p:stCondLst>
                                  <p:childTnLst>
                                    <p:animMotion origin="layout" path="M -0.2993 0.32778 L -4.16667E-6 -7.40741E-7 " pathEditMode="relative" rAng="0" ptsTypes="AA">
                                      <p:cBhvr>
                                        <p:cTn id="8" dur="1500" fill="hold"/>
                                        <p:tgtEl>
                                          <p:spTgt spid="7"/>
                                        </p:tgtEl>
                                        <p:attrNameLst>
                                          <p:attrName>ppt_x</p:attrName>
                                          <p:attrName>ppt_y</p:attrName>
                                        </p:attrNameLst>
                                      </p:cBhvr>
                                      <p:rCtr x="14965" y="-16389"/>
                                    </p:animMotion>
                                  </p:childTnLst>
                                </p:cTn>
                              </p:par>
                              <p:par>
                                <p:cTn id="9" presetID="53" presetClass="entr" presetSubtype="16"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500" fill="hold"/>
                                        <p:tgtEl>
                                          <p:spTgt spid="7"/>
                                        </p:tgtEl>
                                        <p:attrNameLst>
                                          <p:attrName>ppt_w</p:attrName>
                                        </p:attrNameLst>
                                      </p:cBhvr>
                                      <p:tavLst>
                                        <p:tav tm="0">
                                          <p:val>
                                            <p:fltVal val="0"/>
                                          </p:val>
                                        </p:tav>
                                        <p:tav tm="100000">
                                          <p:val>
                                            <p:strVal val="#ppt_w"/>
                                          </p:val>
                                        </p:tav>
                                      </p:tavLst>
                                    </p:anim>
                                    <p:anim calcmode="lin" valueType="num">
                                      <p:cBhvr>
                                        <p:cTn id="12" dur="1500" fill="hold"/>
                                        <p:tgtEl>
                                          <p:spTgt spid="7"/>
                                        </p:tgtEl>
                                        <p:attrNameLst>
                                          <p:attrName>ppt_h</p:attrName>
                                        </p:attrNameLst>
                                      </p:cBhvr>
                                      <p:tavLst>
                                        <p:tav tm="0">
                                          <p:val>
                                            <p:fltVal val="0"/>
                                          </p:val>
                                        </p:tav>
                                        <p:tav tm="100000">
                                          <p:val>
                                            <p:strVal val="#ppt_h"/>
                                          </p:val>
                                        </p:tav>
                                      </p:tavLst>
                                    </p:anim>
                                    <p:animEffect transition="in" filter="fade">
                                      <p:cBhvr>
                                        <p:cTn id="13" dur="1500"/>
                                        <p:tgtEl>
                                          <p:spTgt spid="7"/>
                                        </p:tgtEl>
                                      </p:cBhvr>
                                    </p:animEffect>
                                  </p:childTnLst>
                                </p:cTn>
                              </p:par>
                            </p:childTnLst>
                          </p:cTn>
                        </p:par>
                        <p:par>
                          <p:cTn id="14" fill="hold">
                            <p:stCondLst>
                              <p:cond delay="1500"/>
                            </p:stCondLst>
                            <p:childTnLst>
                              <p:par>
                                <p:cTn id="15" presetID="21" presetClass="entr" presetSubtype="1" fill="hold" grpId="0" nodeType="after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1000"/>
                                        <p:tgtEl>
                                          <p:spTgt spid="8"/>
                                        </p:tgtEl>
                                      </p:cBhvr>
                                    </p:animEffect>
                                  </p:childTnLst>
                                </p:cTn>
                              </p:par>
                            </p:childTnLst>
                          </p:cTn>
                        </p:par>
                        <p:par>
                          <p:cTn id="18" fill="hold">
                            <p:stCondLst>
                              <p:cond delay="3000"/>
                            </p:stCondLst>
                            <p:childTnLst>
                              <p:par>
                                <p:cTn id="19" presetID="45" presetClass="entr" presetSubtype="0"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750"/>
                                        <p:tgtEl>
                                          <p:spTgt spid="9"/>
                                        </p:tgtEl>
                                      </p:cBhvr>
                                    </p:animEffect>
                                    <p:anim calcmode="lin" valueType="num">
                                      <p:cBhvr>
                                        <p:cTn id="22" dur="750" fill="hold"/>
                                        <p:tgtEl>
                                          <p:spTgt spid="9"/>
                                        </p:tgtEl>
                                        <p:attrNameLst>
                                          <p:attrName>ppt_w</p:attrName>
                                        </p:attrNameLst>
                                      </p:cBhvr>
                                      <p:tavLst>
                                        <p:tav tm="0" fmla="#ppt_w*sin(2.5*pi*$)">
                                          <p:val>
                                            <p:fltVal val="0"/>
                                          </p:val>
                                        </p:tav>
                                        <p:tav tm="100000">
                                          <p:val>
                                            <p:fltVal val="1"/>
                                          </p:val>
                                        </p:tav>
                                      </p:tavLst>
                                    </p:anim>
                                    <p:anim calcmode="lin" valueType="num">
                                      <p:cBhvr>
                                        <p:cTn id="23" dur="75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1)">
                                      <p:cBhvr>
                                        <p:cTn id="28" dur="2000"/>
                                        <p:tgtEl>
                                          <p:spTgt spid="10"/>
                                        </p:tgtEl>
                                      </p:cBhvr>
                                    </p:animEffect>
                                  </p:childTnLst>
                                  <p:subTnLst>
                                    <p:set>
                                      <p:cBhvr override="childStyle">
                                        <p:cTn dur="1" fill="hold" display="0" masterRel="sameClick" afterEffect="1">
                                          <p:stCondLst>
                                            <p:cond evt="end" delay="0">
                                              <p:tn val="26"/>
                                            </p:cond>
                                          </p:stCondLst>
                                        </p:cTn>
                                        <p:tgtEl>
                                          <p:spTgt spid="10"/>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A1AF1-A494-4D37-899B-36595F19CD51}"/>
              </a:ext>
            </a:extLst>
          </p:cNvPr>
          <p:cNvSpPr>
            <a:spLocks noGrp="1"/>
          </p:cNvSpPr>
          <p:nvPr>
            <p:ph type="title"/>
          </p:nvPr>
        </p:nvSpPr>
        <p:spPr>
          <a:xfrm>
            <a:off x="7464612" y="2846802"/>
            <a:ext cx="4727386" cy="913873"/>
          </a:xfrm>
        </p:spPr>
        <p:txBody>
          <a:bodyPr vert="horz" lIns="91440" tIns="45720" rIns="91440" bIns="45720" rtlCol="0" anchor="b">
            <a:normAutofit/>
          </a:bodyPr>
          <a:lstStyle/>
          <a:p>
            <a:r>
              <a:rPr lang="en-US" sz="4800" dirty="0"/>
              <a:t>Questions?</a:t>
            </a:r>
          </a:p>
        </p:txBody>
      </p:sp>
      <p:sp>
        <p:nvSpPr>
          <p:cNvPr id="3" name="Content Placeholder 2">
            <a:extLst>
              <a:ext uri="{FF2B5EF4-FFF2-40B4-BE49-F238E27FC236}">
                <a16:creationId xmlns:a16="http://schemas.microsoft.com/office/drawing/2014/main" id="{FC7EF327-40A1-431F-ACDE-D9CBD1BFDE0A}"/>
              </a:ext>
            </a:extLst>
          </p:cNvPr>
          <p:cNvSpPr>
            <a:spLocks noGrp="1"/>
          </p:cNvSpPr>
          <p:nvPr>
            <p:ph type="body" idx="1"/>
          </p:nvPr>
        </p:nvSpPr>
        <p:spPr>
          <a:xfrm>
            <a:off x="7464612" y="4750893"/>
            <a:ext cx="4087305" cy="1147863"/>
          </a:xfrm>
        </p:spPr>
        <p:txBody>
          <a:bodyPr vert="horz" lIns="91440" tIns="45720" rIns="91440" bIns="45720" rtlCol="0" anchor="t">
            <a:normAutofit/>
          </a:bodyPr>
          <a:lstStyle/>
          <a:p>
            <a:pPr>
              <a:spcAft>
                <a:spcPts val="0"/>
              </a:spcAft>
            </a:pPr>
            <a:endParaRPr lang="en-US" sz="2000">
              <a:solidFill>
                <a:schemeClr val="tx1"/>
              </a:solidFill>
            </a:endParaRPr>
          </a:p>
          <a:p>
            <a:pPr>
              <a:spcAft>
                <a:spcPts val="0"/>
              </a:spcAft>
            </a:pPr>
            <a:endParaRPr lang="en-US" sz="2000">
              <a:solidFill>
                <a:schemeClr val="tx1"/>
              </a:solidFill>
            </a:endParaRPr>
          </a:p>
        </p:txBody>
      </p:sp>
      <p:pic>
        <p:nvPicPr>
          <p:cNvPr id="4" name="Picture 3">
            <a:extLst>
              <a:ext uri="{FF2B5EF4-FFF2-40B4-BE49-F238E27FC236}">
                <a16:creationId xmlns:a16="http://schemas.microsoft.com/office/drawing/2014/main" id="{6AFE9AE5-0055-4553-A600-A5D9CE8150C2}"/>
              </a:ext>
            </a:extLst>
          </p:cNvPr>
          <p:cNvPicPr>
            <a:picLocks noChangeAspect="1"/>
          </p:cNvPicPr>
          <p:nvPr/>
        </p:nvPicPr>
        <p:blipFill>
          <a:blip r:embed="rId3">
            <a:extLst>
              <a:ext uri="{28A0092B-C50C-407E-A947-70E740481C1C}">
                <a14:useLocalDpi xmlns:a14="http://schemas.microsoft.com/office/drawing/2010/main" val="0"/>
              </a:ext>
            </a:extLst>
          </a:blip>
          <a:srcRect l="15787" r="15787"/>
          <a:stretch/>
        </p:blipFill>
        <p:spPr>
          <a:xfrm>
            <a:off x="0"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blipFill>
            <a:blip r:embed="rId3"/>
            <a:stretch>
              <a:fillRect/>
            </a:stretch>
          </a:blipFill>
        </p:spPr>
      </p:pic>
    </p:spTree>
    <p:extLst>
      <p:ext uri="{BB962C8B-B14F-4D97-AF65-F5344CB8AC3E}">
        <p14:creationId xmlns:p14="http://schemas.microsoft.com/office/powerpoint/2010/main" val="4357828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Chord 1">
            <a:extLst>
              <a:ext uri="{FF2B5EF4-FFF2-40B4-BE49-F238E27FC236}">
                <a16:creationId xmlns:a16="http://schemas.microsoft.com/office/drawing/2014/main" id="{7594E03E-72D3-4885-90E9-D820AAB2AABA}"/>
              </a:ext>
            </a:extLst>
          </p:cNvPr>
          <p:cNvSpPr/>
          <p:nvPr/>
        </p:nvSpPr>
        <p:spPr>
          <a:xfrm rot="1312111" flipH="1" flipV="1">
            <a:off x="-1496585" y="678462"/>
            <a:ext cx="5181606" cy="5792304"/>
          </a:xfrm>
          <a:prstGeom prst="chord">
            <a:avLst/>
          </a:prstGeom>
          <a:solidFill>
            <a:srgbClr val="3F3F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A98902C-C9AD-4ECD-AD0A-47F8BA1E398E}"/>
              </a:ext>
            </a:extLst>
          </p:cNvPr>
          <p:cNvSpPr>
            <a:spLocks noGrp="1"/>
          </p:cNvSpPr>
          <p:nvPr>
            <p:ph type="title"/>
          </p:nvPr>
        </p:nvSpPr>
        <p:spPr>
          <a:xfrm>
            <a:off x="534399" y="994905"/>
            <a:ext cx="4801860" cy="1325563"/>
          </a:xfrm>
        </p:spPr>
        <p:txBody>
          <a:bodyPr vert="horz" lIns="91440" tIns="45720" rIns="91440" bIns="45720" rtlCol="0" anchor="ctr">
            <a:normAutofit/>
          </a:bodyPr>
          <a:lstStyle/>
          <a:p>
            <a:pPr algn="l"/>
            <a:r>
              <a:rPr lang="en-US" sz="4400" dirty="0"/>
              <a:t>About us</a:t>
            </a:r>
          </a:p>
        </p:txBody>
      </p:sp>
      <p:sp>
        <p:nvSpPr>
          <p:cNvPr id="4" name="Content Placeholder 3">
            <a:extLst>
              <a:ext uri="{FF2B5EF4-FFF2-40B4-BE49-F238E27FC236}">
                <a16:creationId xmlns:a16="http://schemas.microsoft.com/office/drawing/2014/main" id="{33A1D3B9-C34C-4405-98BE-706A094B7C24}"/>
              </a:ext>
            </a:extLst>
          </p:cNvPr>
          <p:cNvSpPr>
            <a:spLocks noGrp="1"/>
          </p:cNvSpPr>
          <p:nvPr>
            <p:ph idx="1"/>
          </p:nvPr>
        </p:nvSpPr>
        <p:spPr>
          <a:xfrm>
            <a:off x="149109" y="2198729"/>
            <a:ext cx="6548467" cy="3417101"/>
          </a:xfrm>
        </p:spPr>
        <p:txBody>
          <a:bodyPr vert="horz" lIns="91440" tIns="45720" rIns="91440" bIns="45720" rtlCol="0" anchor="t">
            <a:normAutofit fontScale="92500" lnSpcReduction="20000"/>
          </a:bodyPr>
          <a:lstStyle/>
          <a:p>
            <a:r>
              <a:rPr lang="en-US" sz="2400" dirty="0"/>
              <a:t>Personalized Approach </a:t>
            </a:r>
          </a:p>
          <a:p>
            <a:pPr lvl="1"/>
            <a:r>
              <a:rPr lang="en-US" sz="2000" dirty="0"/>
              <a:t>In-depth Analysis and Ongoing Communication </a:t>
            </a:r>
          </a:p>
          <a:p>
            <a:pPr lvl="1"/>
            <a:r>
              <a:rPr lang="en-US" sz="2000" dirty="0"/>
              <a:t>Training and Education </a:t>
            </a:r>
          </a:p>
          <a:p>
            <a:r>
              <a:rPr lang="en-US" sz="2400" dirty="0"/>
              <a:t>Trust Administrator, Florida Insurance Alliance</a:t>
            </a:r>
          </a:p>
          <a:p>
            <a:pPr lvl="1"/>
            <a:r>
              <a:rPr lang="en-US" sz="2000" dirty="0"/>
              <a:t>Property, Casualty, and Workers Compensation Insurance</a:t>
            </a:r>
          </a:p>
          <a:p>
            <a:pPr lvl="1"/>
            <a:r>
              <a:rPr lang="en-US" sz="2000" dirty="0"/>
              <a:t>Risk Management Services</a:t>
            </a:r>
          </a:p>
          <a:p>
            <a:pPr lvl="1"/>
            <a:r>
              <a:rPr lang="en-US" sz="2000" dirty="0"/>
              <a:t>Member Advocacy</a:t>
            </a:r>
          </a:p>
          <a:p>
            <a:r>
              <a:rPr lang="en-US" sz="2400" dirty="0"/>
              <a:t>Florida Charter Schools &amp; Special Districts</a:t>
            </a:r>
          </a:p>
          <a:p>
            <a:pPr lvl="1"/>
            <a:r>
              <a:rPr lang="en-US" sz="2000" dirty="0"/>
              <a:t>Over 1,000 Public Entities </a:t>
            </a:r>
          </a:p>
          <a:p>
            <a:pPr lvl="1"/>
            <a:r>
              <a:rPr lang="en-US" sz="2000" dirty="0"/>
              <a:t>240 Public Charter Schools</a:t>
            </a:r>
          </a:p>
          <a:p>
            <a:pPr lvl="2"/>
            <a:r>
              <a:rPr lang="en-US" sz="1900" dirty="0"/>
              <a:t>Leading Charter School Insurance Services Provider </a:t>
            </a:r>
          </a:p>
          <a:p>
            <a:pPr marL="0"/>
            <a:endParaRPr lang="en-US" sz="1800" dirty="0"/>
          </a:p>
        </p:txBody>
      </p:sp>
      <p:sp>
        <p:nvSpPr>
          <p:cNvPr id="49" name="Freeform: Shape 39">
            <a:extLst>
              <a:ext uri="{FF2B5EF4-FFF2-40B4-BE49-F238E27FC236}">
                <a16:creationId xmlns:a16="http://schemas.microsoft.com/office/drawing/2014/main" id="{E1063ACC-684C-4227-9D75-430593BAD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218"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1">
            <a:extLst>
              <a:ext uri="{FF2B5EF4-FFF2-40B4-BE49-F238E27FC236}">
                <a16:creationId xmlns:a16="http://schemas.microsoft.com/office/drawing/2014/main" id="{8067F801-9719-4550-AFFF-C7C3684221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846"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280FFF7C-D0F7-4F35-9BAD-C39FD536A0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4925" y="1022019"/>
            <a:ext cx="1971706" cy="1099503"/>
          </a:xfrm>
          <a:prstGeom prst="rect">
            <a:avLst/>
          </a:prstGeom>
        </p:spPr>
      </p:pic>
      <p:sp>
        <p:nvSpPr>
          <p:cNvPr id="10" name="Text Placeholder 2">
            <a:extLst>
              <a:ext uri="{FF2B5EF4-FFF2-40B4-BE49-F238E27FC236}">
                <a16:creationId xmlns:a16="http://schemas.microsoft.com/office/drawing/2014/main" id="{76B342B4-7EA8-4087-A175-B446D59614C4}"/>
              </a:ext>
            </a:extLst>
          </p:cNvPr>
          <p:cNvSpPr txBox="1">
            <a:spLocks/>
          </p:cNvSpPr>
          <p:nvPr/>
        </p:nvSpPr>
        <p:spPr bwMode="auto">
          <a:xfrm>
            <a:off x="6560837" y="252948"/>
            <a:ext cx="3058304" cy="131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en-US" sz="1500" b="1" kern="0" dirty="0">
                <a:solidFill>
                  <a:schemeClr val="bg1"/>
                </a:solidFill>
              </a:rPr>
              <a:t>Brent Grimmel</a:t>
            </a:r>
          </a:p>
          <a:p>
            <a:r>
              <a:rPr lang="en-US" sz="1500" kern="0" dirty="0">
                <a:solidFill>
                  <a:schemeClr val="bg1"/>
                </a:solidFill>
              </a:rPr>
              <a:t>Sr. VP, Agency Operations </a:t>
            </a:r>
          </a:p>
          <a:p>
            <a:r>
              <a:rPr lang="en-US" sz="1500" kern="0" dirty="0">
                <a:solidFill>
                  <a:schemeClr val="bg1"/>
                </a:solidFill>
              </a:rPr>
              <a:t>Email: </a:t>
            </a:r>
            <a:r>
              <a:rPr lang="en-US" sz="1500" kern="0" dirty="0">
                <a:hlinkClick r:id="rId4"/>
              </a:rPr>
              <a:t>bgrimmel@egisadvisors.com</a:t>
            </a:r>
            <a:r>
              <a:rPr lang="en-US" sz="1500" kern="0" dirty="0"/>
              <a:t>  </a:t>
            </a:r>
          </a:p>
          <a:p>
            <a:r>
              <a:rPr lang="en-US" sz="1500" kern="0" dirty="0">
                <a:solidFill>
                  <a:schemeClr val="bg1"/>
                </a:solidFill>
              </a:rPr>
              <a:t>Phone: (321) 320-9866</a:t>
            </a:r>
          </a:p>
        </p:txBody>
      </p:sp>
      <p:sp>
        <p:nvSpPr>
          <p:cNvPr id="12" name="Text Placeholder 2">
            <a:extLst>
              <a:ext uri="{FF2B5EF4-FFF2-40B4-BE49-F238E27FC236}">
                <a16:creationId xmlns:a16="http://schemas.microsoft.com/office/drawing/2014/main" id="{749100C6-2536-4D83-8615-9F3F593D3B87}"/>
              </a:ext>
            </a:extLst>
          </p:cNvPr>
          <p:cNvSpPr txBox="1">
            <a:spLocks/>
          </p:cNvSpPr>
          <p:nvPr/>
        </p:nvSpPr>
        <p:spPr bwMode="auto">
          <a:xfrm>
            <a:off x="7115359" y="3137369"/>
            <a:ext cx="3150238" cy="139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en-US" sz="1500" b="1" kern="0" dirty="0">
                <a:solidFill>
                  <a:schemeClr val="bg1"/>
                </a:solidFill>
              </a:rPr>
              <a:t>Ryan Rupnarain </a:t>
            </a:r>
          </a:p>
          <a:p>
            <a:r>
              <a:rPr lang="en-US" sz="1500" kern="0" dirty="0">
                <a:solidFill>
                  <a:schemeClr val="bg1"/>
                </a:solidFill>
              </a:rPr>
              <a:t>Manager, Loss Control Services </a:t>
            </a:r>
          </a:p>
          <a:p>
            <a:r>
              <a:rPr lang="en-US" sz="1500" kern="0" dirty="0">
                <a:solidFill>
                  <a:schemeClr val="bg1"/>
                </a:solidFill>
              </a:rPr>
              <a:t>Email: </a:t>
            </a:r>
            <a:r>
              <a:rPr lang="en-US" sz="1500" kern="0" dirty="0">
                <a:solidFill>
                  <a:schemeClr val="bg1"/>
                </a:solidFill>
                <a:hlinkClick r:id="rId5"/>
              </a:rPr>
              <a:t>rrupnarain@egisadvisors.com</a:t>
            </a:r>
            <a:r>
              <a:rPr lang="en-US" sz="1500" kern="0" dirty="0">
                <a:solidFill>
                  <a:schemeClr val="bg1"/>
                </a:solidFill>
              </a:rPr>
              <a:t> </a:t>
            </a:r>
            <a:r>
              <a:rPr lang="en-US" sz="1500" kern="0" dirty="0"/>
              <a:t> </a:t>
            </a:r>
          </a:p>
          <a:p>
            <a:r>
              <a:rPr lang="en-US" sz="1500" kern="0" dirty="0">
                <a:solidFill>
                  <a:schemeClr val="bg1"/>
                </a:solidFill>
              </a:rPr>
              <a:t>Phone: (321) 323-0042</a:t>
            </a:r>
          </a:p>
        </p:txBody>
      </p:sp>
      <p:pic>
        <p:nvPicPr>
          <p:cNvPr id="6" name="Picture 5">
            <a:extLst>
              <a:ext uri="{FF2B5EF4-FFF2-40B4-BE49-F238E27FC236}">
                <a16:creationId xmlns:a16="http://schemas.microsoft.com/office/drawing/2014/main" id="{9C115F17-DA0A-41AB-C360-4C68A4B252A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0014808" y="3570875"/>
            <a:ext cx="2093596" cy="873953"/>
          </a:xfrm>
          <a:prstGeom prst="rect">
            <a:avLst/>
          </a:prstGeom>
        </p:spPr>
      </p:pic>
      <p:sp>
        <p:nvSpPr>
          <p:cNvPr id="7" name="Text Placeholder 2">
            <a:extLst>
              <a:ext uri="{FF2B5EF4-FFF2-40B4-BE49-F238E27FC236}">
                <a16:creationId xmlns:a16="http://schemas.microsoft.com/office/drawing/2014/main" id="{CFD8CB10-BC2E-7F68-8054-06F3564E1B98}"/>
              </a:ext>
            </a:extLst>
          </p:cNvPr>
          <p:cNvSpPr txBox="1">
            <a:spLocks/>
          </p:cNvSpPr>
          <p:nvPr/>
        </p:nvSpPr>
        <p:spPr bwMode="auto">
          <a:xfrm>
            <a:off x="6556415" y="1566662"/>
            <a:ext cx="3058304" cy="1317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sz="2000">
                <a:solidFill>
                  <a:schemeClr val="tx1"/>
                </a:solidFill>
                <a:latin typeface="+mn-lt"/>
                <a:ea typeface="+mn-ea"/>
                <a:cs typeface="+mn-cs"/>
              </a:defRPr>
            </a:lvl1pPr>
            <a:lvl2pPr marL="457200" indent="0" algn="l" rtl="0" eaLnBrk="0" fontAlgn="base" hangingPunct="0">
              <a:spcBef>
                <a:spcPct val="20000"/>
              </a:spcBef>
              <a:spcAft>
                <a:spcPct val="0"/>
              </a:spcAft>
              <a:buNone/>
              <a:defRPr sz="1800">
                <a:solidFill>
                  <a:schemeClr val="tx1"/>
                </a:solidFill>
                <a:latin typeface="+mn-lt"/>
              </a:defRPr>
            </a:lvl2pPr>
            <a:lvl3pPr marL="914400" indent="0" algn="l" rtl="0" eaLnBrk="0" fontAlgn="base" hangingPunct="0">
              <a:spcBef>
                <a:spcPct val="20000"/>
              </a:spcBef>
              <a:spcAft>
                <a:spcPct val="0"/>
              </a:spcAft>
              <a:buNone/>
              <a:defRPr sz="1600">
                <a:solidFill>
                  <a:schemeClr val="tx1"/>
                </a:solidFill>
                <a:latin typeface="+mn-lt"/>
              </a:defRPr>
            </a:lvl3pPr>
            <a:lvl4pPr marL="1371600" indent="0" algn="l" rtl="0" eaLnBrk="0" fontAlgn="base" hangingPunct="0">
              <a:spcBef>
                <a:spcPct val="20000"/>
              </a:spcBef>
              <a:spcAft>
                <a:spcPct val="0"/>
              </a:spcAft>
              <a:buNone/>
              <a:defRPr sz="1400">
                <a:solidFill>
                  <a:schemeClr val="tx1"/>
                </a:solidFill>
                <a:latin typeface="+mn-lt"/>
              </a:defRPr>
            </a:lvl4pPr>
            <a:lvl5pPr marL="1828800" indent="0" algn="l" rtl="0" eaLnBrk="0" fontAlgn="base" hangingPunct="0">
              <a:spcBef>
                <a:spcPct val="20000"/>
              </a:spcBef>
              <a:spcAft>
                <a:spcPct val="0"/>
              </a:spcAft>
              <a:buNone/>
              <a:defRPr sz="1400">
                <a:solidFill>
                  <a:schemeClr val="tx1"/>
                </a:solidFill>
                <a:latin typeface="+mn-lt"/>
              </a:defRPr>
            </a:lvl5pPr>
            <a:lvl6pPr marL="2286000" indent="0" algn="l" rtl="0" fontAlgn="base">
              <a:spcBef>
                <a:spcPct val="20000"/>
              </a:spcBef>
              <a:spcAft>
                <a:spcPct val="0"/>
              </a:spcAft>
              <a:buNone/>
              <a:defRPr sz="1400">
                <a:solidFill>
                  <a:schemeClr val="tx1"/>
                </a:solidFill>
                <a:latin typeface="+mn-lt"/>
              </a:defRPr>
            </a:lvl6pPr>
            <a:lvl7pPr marL="2743200" indent="0" algn="l" rtl="0" fontAlgn="base">
              <a:spcBef>
                <a:spcPct val="20000"/>
              </a:spcBef>
              <a:spcAft>
                <a:spcPct val="0"/>
              </a:spcAft>
              <a:buNone/>
              <a:defRPr sz="1400">
                <a:solidFill>
                  <a:schemeClr val="tx1"/>
                </a:solidFill>
                <a:latin typeface="+mn-lt"/>
              </a:defRPr>
            </a:lvl7pPr>
            <a:lvl8pPr marL="3200400" indent="0" algn="l" rtl="0" fontAlgn="base">
              <a:spcBef>
                <a:spcPct val="20000"/>
              </a:spcBef>
              <a:spcAft>
                <a:spcPct val="0"/>
              </a:spcAft>
              <a:buNone/>
              <a:defRPr sz="1400">
                <a:solidFill>
                  <a:schemeClr val="tx1"/>
                </a:solidFill>
                <a:latin typeface="+mn-lt"/>
              </a:defRPr>
            </a:lvl8pPr>
            <a:lvl9pPr marL="3657600" indent="0" algn="l" rtl="0" fontAlgn="base">
              <a:spcBef>
                <a:spcPct val="20000"/>
              </a:spcBef>
              <a:spcAft>
                <a:spcPct val="0"/>
              </a:spcAft>
              <a:buNone/>
              <a:defRPr sz="1400">
                <a:solidFill>
                  <a:schemeClr val="tx1"/>
                </a:solidFill>
                <a:latin typeface="+mn-lt"/>
              </a:defRPr>
            </a:lvl9pPr>
          </a:lstStyle>
          <a:p>
            <a:r>
              <a:rPr lang="en-US" sz="1500" b="1" kern="0" dirty="0">
                <a:solidFill>
                  <a:schemeClr val="bg1"/>
                </a:solidFill>
              </a:rPr>
              <a:t>Ismary Cardoso</a:t>
            </a:r>
          </a:p>
          <a:p>
            <a:r>
              <a:rPr lang="en-US" sz="1500" kern="0" dirty="0">
                <a:solidFill>
                  <a:schemeClr val="bg1"/>
                </a:solidFill>
              </a:rPr>
              <a:t>VP, Public Entity Risks </a:t>
            </a:r>
          </a:p>
          <a:p>
            <a:r>
              <a:rPr lang="en-US" sz="1500" kern="0" dirty="0">
                <a:solidFill>
                  <a:schemeClr val="bg1"/>
                </a:solidFill>
              </a:rPr>
              <a:t>Email: </a:t>
            </a:r>
            <a:r>
              <a:rPr lang="en-US" sz="1500" kern="0" dirty="0">
                <a:solidFill>
                  <a:schemeClr val="bg1"/>
                </a:solidFill>
                <a:hlinkClick r:id="rId7"/>
              </a:rPr>
              <a:t>icardoso@egisadvisors.com</a:t>
            </a:r>
            <a:r>
              <a:rPr lang="en-US" sz="1500" kern="0" dirty="0">
                <a:solidFill>
                  <a:schemeClr val="bg1"/>
                </a:solidFill>
              </a:rPr>
              <a:t> </a:t>
            </a:r>
            <a:endParaRPr lang="en-US" sz="1500" kern="0" dirty="0"/>
          </a:p>
          <a:p>
            <a:r>
              <a:rPr lang="en-US" sz="1500" kern="0" dirty="0">
                <a:solidFill>
                  <a:schemeClr val="bg1"/>
                </a:solidFill>
              </a:rPr>
              <a:t>Phone: (321) 320-9866</a:t>
            </a:r>
          </a:p>
        </p:txBody>
      </p:sp>
    </p:spTree>
    <p:extLst>
      <p:ext uri="{BB962C8B-B14F-4D97-AF65-F5344CB8AC3E}">
        <p14:creationId xmlns:p14="http://schemas.microsoft.com/office/powerpoint/2010/main" val="326345061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FB1385-71EF-4546-A2D0-644AD85E95B5}"/>
              </a:ext>
            </a:extLst>
          </p:cNvPr>
          <p:cNvPicPr>
            <a:picLocks noChangeAspect="1"/>
          </p:cNvPicPr>
          <p:nvPr/>
        </p:nvPicPr>
        <p:blipFill>
          <a:blip r:embed="rId3">
            <a:extLst>
              <a:ext uri="{28A0092B-C50C-407E-A947-70E740481C1C}">
                <a14:useLocalDpi xmlns:a14="http://schemas.microsoft.com/office/drawing/2010/main" val="0"/>
              </a:ext>
            </a:extLst>
          </a:blip>
          <a:srcRect l="22207" r="22207"/>
          <a:stretch/>
        </p:blipFill>
        <p:spPr>
          <a:xfrm>
            <a:off x="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
        <p:nvSpPr>
          <p:cNvPr id="8" name="Content Placeholder 3">
            <a:extLst>
              <a:ext uri="{FF2B5EF4-FFF2-40B4-BE49-F238E27FC236}">
                <a16:creationId xmlns:a16="http://schemas.microsoft.com/office/drawing/2014/main" id="{8A1EE630-B226-467D-A98C-F5641B41B711}"/>
              </a:ext>
            </a:extLst>
          </p:cNvPr>
          <p:cNvSpPr txBox="1">
            <a:spLocks/>
          </p:cNvSpPr>
          <p:nvPr/>
        </p:nvSpPr>
        <p:spPr>
          <a:xfrm>
            <a:off x="6459376" y="466657"/>
            <a:ext cx="5392615" cy="5169877"/>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buBlip>
                <a:blip r:embed="rId4"/>
              </a:buBlip>
            </a:pPr>
            <a:r>
              <a:rPr lang="en-US" sz="2800" dirty="0">
                <a:solidFill>
                  <a:schemeClr val="tx1"/>
                </a:solidFill>
              </a:rPr>
              <a:t>General Liability </a:t>
            </a:r>
          </a:p>
          <a:p>
            <a:pPr>
              <a:buBlip>
                <a:blip r:embed="rId4"/>
              </a:buBlip>
            </a:pPr>
            <a:r>
              <a:rPr lang="en-US" sz="2800" dirty="0">
                <a:solidFill>
                  <a:schemeClr val="tx1"/>
                </a:solidFill>
              </a:rPr>
              <a:t>School Leaders Liability </a:t>
            </a:r>
          </a:p>
          <a:p>
            <a:pPr>
              <a:buBlip>
                <a:blip r:embed="rId4"/>
              </a:buBlip>
            </a:pPr>
            <a:r>
              <a:rPr lang="en-US" sz="2800" dirty="0">
                <a:solidFill>
                  <a:schemeClr val="tx1"/>
                </a:solidFill>
              </a:rPr>
              <a:t>Employment Practices Liability </a:t>
            </a:r>
          </a:p>
          <a:p>
            <a:pPr>
              <a:buBlip>
                <a:blip r:embed="rId4"/>
              </a:buBlip>
            </a:pPr>
            <a:r>
              <a:rPr lang="en-US" sz="2800" dirty="0">
                <a:solidFill>
                  <a:schemeClr val="tx1"/>
                </a:solidFill>
              </a:rPr>
              <a:t>Cyber </a:t>
            </a:r>
          </a:p>
          <a:p>
            <a:pPr>
              <a:buBlip>
                <a:blip r:embed="rId4"/>
              </a:buBlip>
            </a:pPr>
            <a:r>
              <a:rPr lang="en-US" sz="2800" dirty="0">
                <a:solidFill>
                  <a:schemeClr val="tx1"/>
                </a:solidFill>
              </a:rPr>
              <a:t>Transportation </a:t>
            </a:r>
          </a:p>
          <a:p>
            <a:pPr>
              <a:buBlip>
                <a:blip r:embed="rId4"/>
              </a:buBlip>
            </a:pPr>
            <a:r>
              <a:rPr lang="en-US" sz="2800" dirty="0">
                <a:solidFill>
                  <a:schemeClr val="tx1"/>
                </a:solidFill>
              </a:rPr>
              <a:t>Student Accident </a:t>
            </a:r>
          </a:p>
          <a:p>
            <a:pPr>
              <a:buBlip>
                <a:blip r:embed="rId4"/>
              </a:buBlip>
            </a:pPr>
            <a:r>
              <a:rPr lang="en-US" sz="2800" dirty="0">
                <a:solidFill>
                  <a:schemeClr val="tx1"/>
                </a:solidFill>
              </a:rPr>
              <a:t>Special Events </a:t>
            </a:r>
          </a:p>
          <a:p>
            <a:pPr>
              <a:buBlip>
                <a:blip r:embed="rId4"/>
              </a:buBlip>
            </a:pPr>
            <a:r>
              <a:rPr lang="en-US" sz="2800" dirty="0">
                <a:solidFill>
                  <a:schemeClr val="tx1"/>
                </a:solidFill>
              </a:rPr>
              <a:t>Risk Transfer Considerations </a:t>
            </a:r>
          </a:p>
        </p:txBody>
      </p:sp>
      <p:sp>
        <p:nvSpPr>
          <p:cNvPr id="9" name="Title 2">
            <a:extLst>
              <a:ext uri="{FF2B5EF4-FFF2-40B4-BE49-F238E27FC236}">
                <a16:creationId xmlns:a16="http://schemas.microsoft.com/office/drawing/2014/main" id="{4A4BEE36-ECD3-4A51-AE9A-51015B935DA2}"/>
              </a:ext>
            </a:extLst>
          </p:cNvPr>
          <p:cNvSpPr>
            <a:spLocks noGrp="1"/>
          </p:cNvSpPr>
          <p:nvPr>
            <p:ph type="title"/>
          </p:nvPr>
        </p:nvSpPr>
        <p:spPr>
          <a:xfrm>
            <a:off x="1697736" y="124075"/>
            <a:ext cx="10353458" cy="685165"/>
          </a:xfrm>
        </p:spPr>
        <p:txBody>
          <a:bodyPr>
            <a:noAutofit/>
          </a:bodyPr>
          <a:lstStyle/>
          <a:p>
            <a:pPr algn="r"/>
            <a:r>
              <a:rPr lang="en-US" sz="4400" dirty="0">
                <a:solidFill>
                  <a:schemeClr val="bg1"/>
                </a:solidFill>
              </a:rPr>
              <a:t>Agenda</a:t>
            </a:r>
          </a:p>
        </p:txBody>
      </p:sp>
      <p:sp>
        <p:nvSpPr>
          <p:cNvPr id="2" name="TextBox 1">
            <a:extLst>
              <a:ext uri="{FF2B5EF4-FFF2-40B4-BE49-F238E27FC236}">
                <a16:creationId xmlns:a16="http://schemas.microsoft.com/office/drawing/2014/main" id="{73D9E98D-48B0-3F60-E183-11D964CCA27C}"/>
              </a:ext>
            </a:extLst>
          </p:cNvPr>
          <p:cNvSpPr txBox="1"/>
          <p:nvPr/>
        </p:nvSpPr>
        <p:spPr>
          <a:xfrm>
            <a:off x="7498080" y="5636534"/>
            <a:ext cx="4353911" cy="830997"/>
          </a:xfrm>
          <a:prstGeom prst="rect">
            <a:avLst/>
          </a:prstGeom>
          <a:noFill/>
        </p:spPr>
        <p:txBody>
          <a:bodyPr wrap="square" rtlCol="0">
            <a:spAutoFit/>
          </a:bodyPr>
          <a:lstStyle/>
          <a:p>
            <a:pPr algn="r"/>
            <a:r>
              <a:rPr lang="en-US" sz="4800" dirty="0"/>
              <a:t>Discussion Topics</a:t>
            </a:r>
          </a:p>
        </p:txBody>
      </p:sp>
    </p:spTree>
    <p:extLst>
      <p:ext uri="{BB962C8B-B14F-4D97-AF65-F5344CB8AC3E}">
        <p14:creationId xmlns:p14="http://schemas.microsoft.com/office/powerpoint/2010/main" val="587425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1A17B64-8809-4B80-A6D6-5D705C41AF1D}"/>
              </a:ext>
            </a:extLst>
          </p:cNvPr>
          <p:cNvSpPr>
            <a:spLocks noGrp="1"/>
          </p:cNvSpPr>
          <p:nvPr>
            <p:ph idx="1"/>
          </p:nvPr>
        </p:nvSpPr>
        <p:spPr>
          <a:xfrm>
            <a:off x="548441" y="2146041"/>
            <a:ext cx="5460473" cy="3438764"/>
          </a:xfrm>
        </p:spPr>
        <p:txBody>
          <a:bodyPr>
            <a:normAutofit/>
          </a:bodyPr>
          <a:lstStyle/>
          <a:p>
            <a:pPr marL="0" indent="0">
              <a:buNone/>
            </a:pPr>
            <a:endParaRPr lang="en-US" sz="3600" dirty="0"/>
          </a:p>
          <a:p>
            <a:endParaRPr lang="en-US" sz="3600" dirty="0"/>
          </a:p>
          <a:p>
            <a:pPr marL="0" indent="0">
              <a:buNone/>
            </a:pPr>
            <a:endParaRPr lang="en-US" sz="3200" dirty="0"/>
          </a:p>
          <a:p>
            <a:pPr marL="0" indent="0">
              <a:buNone/>
            </a:pPr>
            <a:endParaRPr lang="en-US" sz="3600" dirty="0"/>
          </a:p>
          <a:p>
            <a:endParaRPr lang="en-US" dirty="0"/>
          </a:p>
          <a:p>
            <a:endParaRPr lang="en-US" dirty="0"/>
          </a:p>
          <a:p>
            <a:endParaRPr lang="en-US" dirty="0"/>
          </a:p>
        </p:txBody>
      </p:sp>
      <p:sp>
        <p:nvSpPr>
          <p:cNvPr id="3" name="Title 2">
            <a:extLst>
              <a:ext uri="{FF2B5EF4-FFF2-40B4-BE49-F238E27FC236}">
                <a16:creationId xmlns:a16="http://schemas.microsoft.com/office/drawing/2014/main" id="{EF59014B-FB46-40FD-9865-594852E0BCD8}"/>
              </a:ext>
            </a:extLst>
          </p:cNvPr>
          <p:cNvSpPr>
            <a:spLocks noGrp="1"/>
          </p:cNvSpPr>
          <p:nvPr>
            <p:ph type="title"/>
          </p:nvPr>
        </p:nvSpPr>
        <p:spPr/>
        <p:txBody>
          <a:bodyPr/>
          <a:lstStyle/>
          <a:p>
            <a:r>
              <a:rPr lang="en-US" kern="0" spc="-150" dirty="0">
                <a:ln w="3175">
                  <a:noFill/>
                </a:ln>
                <a:solidFill>
                  <a:schemeClr val="tx2">
                    <a:lumMod val="50000"/>
                  </a:schemeClr>
                </a:solidFill>
              </a:rPr>
              <a:t>School District Insurance Coverage Requirements</a:t>
            </a:r>
            <a:endParaRPr lang="en-US" dirty="0"/>
          </a:p>
        </p:txBody>
      </p:sp>
      <p:sp>
        <p:nvSpPr>
          <p:cNvPr id="5" name="TextBox 4">
            <a:extLst>
              <a:ext uri="{FF2B5EF4-FFF2-40B4-BE49-F238E27FC236}">
                <a16:creationId xmlns:a16="http://schemas.microsoft.com/office/drawing/2014/main" id="{060F60C0-F439-F075-AAA8-81FA7F980F21}"/>
              </a:ext>
            </a:extLst>
          </p:cNvPr>
          <p:cNvSpPr txBox="1"/>
          <p:nvPr/>
        </p:nvSpPr>
        <p:spPr>
          <a:xfrm>
            <a:off x="1418253" y="1370341"/>
            <a:ext cx="9181322" cy="461665"/>
          </a:xfrm>
          <a:prstGeom prst="rect">
            <a:avLst/>
          </a:prstGeom>
          <a:noFill/>
        </p:spPr>
        <p:txBody>
          <a:bodyPr wrap="square">
            <a:spAutoFit/>
          </a:bodyPr>
          <a:lstStyle/>
          <a:p>
            <a:pPr algn="ctr"/>
            <a:r>
              <a:rPr lang="en-US" sz="2400" b="1" dirty="0">
                <a:solidFill>
                  <a:srgbClr val="FF0000"/>
                </a:solidFill>
                <a:latin typeface="Gotham HTF Book"/>
              </a:rPr>
              <a:t>IMPORTANT:  </a:t>
            </a:r>
            <a:r>
              <a:rPr lang="en-US" sz="2400" b="1" dirty="0">
                <a:solidFill>
                  <a:srgbClr val="56B1CA"/>
                </a:solidFill>
                <a:latin typeface="Gotham HTF Book"/>
              </a:rPr>
              <a:t>INSURANCE REQUIREMENTS VARY BY SCHOOL DISTRICT</a:t>
            </a:r>
          </a:p>
        </p:txBody>
      </p:sp>
      <p:sp>
        <p:nvSpPr>
          <p:cNvPr id="7" name="TextBox 6">
            <a:extLst>
              <a:ext uri="{FF2B5EF4-FFF2-40B4-BE49-F238E27FC236}">
                <a16:creationId xmlns:a16="http://schemas.microsoft.com/office/drawing/2014/main" id="{1E0D5784-0575-DF82-FB51-E3E388B054D7}"/>
              </a:ext>
            </a:extLst>
          </p:cNvPr>
          <p:cNvSpPr txBox="1"/>
          <p:nvPr/>
        </p:nvSpPr>
        <p:spPr>
          <a:xfrm>
            <a:off x="838200" y="2149247"/>
            <a:ext cx="5609253" cy="3149580"/>
          </a:xfrm>
          <a:prstGeom prst="rect">
            <a:avLst/>
          </a:prstGeom>
          <a:noFill/>
        </p:spPr>
        <p:txBody>
          <a:bodyPr wrap="square">
            <a:spAutoFit/>
          </a:bodyPr>
          <a:lstStyle/>
          <a:p>
            <a:pPr marL="230188" indent="-230188">
              <a:buSzPct val="125000"/>
              <a:buFont typeface="Arial" panose="020B0604020202020204" pitchFamily="34" charset="0"/>
              <a:buChar char="•"/>
            </a:pPr>
            <a:r>
              <a:rPr lang="en-US" sz="2400" dirty="0"/>
              <a:t>School Districts define their own Charter School insurance requirements. </a:t>
            </a:r>
          </a:p>
          <a:p>
            <a:pPr marL="230188" indent="-230188">
              <a:buSzPct val="125000"/>
              <a:buFont typeface="Arial" panose="020B0604020202020204" pitchFamily="34" charset="0"/>
              <a:buChar char="•"/>
            </a:pPr>
            <a:r>
              <a:rPr lang="en-US" sz="2400" dirty="0"/>
              <a:t>This can create differences in coverage requirements by county that may apply to:</a:t>
            </a:r>
          </a:p>
          <a:p>
            <a:pPr marL="651510" lvl="1" indent="-342900">
              <a:spcBef>
                <a:spcPts val="400"/>
              </a:spcBef>
              <a:buSzPct val="125000"/>
              <a:buFont typeface="Wingdings" panose="05000000000000000000" pitchFamily="2" charset="2"/>
              <a:buChar char="§"/>
            </a:pPr>
            <a:r>
              <a:rPr lang="en-US" sz="2400" dirty="0"/>
              <a:t>Charter contract number or</a:t>
            </a:r>
          </a:p>
          <a:p>
            <a:pPr marL="651510" lvl="1" indent="-342900">
              <a:spcBef>
                <a:spcPts val="400"/>
              </a:spcBef>
              <a:buSzPct val="125000"/>
              <a:buFont typeface="Wingdings" panose="05000000000000000000" pitchFamily="2" charset="2"/>
              <a:buChar char="§"/>
            </a:pPr>
            <a:r>
              <a:rPr lang="en-US" sz="2400" dirty="0"/>
              <a:t>School location</a:t>
            </a:r>
            <a:endParaRPr lang="en-US" sz="2400" dirty="0">
              <a:solidFill>
                <a:schemeClr val="bg1"/>
              </a:solidFill>
            </a:endParaRPr>
          </a:p>
          <a:p>
            <a:pPr marL="230188" indent="-230188">
              <a:buSzPct val="125000"/>
              <a:buFont typeface="Arial" panose="020B0604020202020204" pitchFamily="34" charset="0"/>
              <a:buChar char="•"/>
            </a:pPr>
            <a:r>
              <a:rPr lang="en-US" sz="2400" dirty="0"/>
              <a:t>Knowing each county’s requirements is </a:t>
            </a:r>
            <a:r>
              <a:rPr lang="en-US" sz="2400" b="1" dirty="0">
                <a:solidFill>
                  <a:srgbClr val="FF0000"/>
                </a:solidFill>
              </a:rPr>
              <a:t>important</a:t>
            </a:r>
            <a:r>
              <a:rPr lang="en-US" sz="2400" dirty="0"/>
              <a:t> to ensuring proper coverage.</a:t>
            </a:r>
          </a:p>
        </p:txBody>
      </p:sp>
      <p:pic>
        <p:nvPicPr>
          <p:cNvPr id="8" name="Picture Placeholder 8">
            <a:extLst>
              <a:ext uri="{FF2B5EF4-FFF2-40B4-BE49-F238E27FC236}">
                <a16:creationId xmlns:a16="http://schemas.microsoft.com/office/drawing/2014/main" id="{720603CD-951D-AD72-3E04-2FF081F6C01B}"/>
              </a:ext>
            </a:extLst>
          </p:cNvPr>
          <p:cNvPicPr>
            <a:picLocks noChangeAspect="1"/>
          </p:cNvPicPr>
          <p:nvPr/>
        </p:nvPicPr>
        <p:blipFill>
          <a:blip r:embed="rId3"/>
          <a:srcRect l="11314" r="11314"/>
          <a:stretch>
            <a:fillRect/>
          </a:stretch>
        </p:blipFill>
        <p:spPr>
          <a:xfrm rot="588693">
            <a:off x="7154994" y="2422980"/>
            <a:ext cx="3535030" cy="3317218"/>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20810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0" spc="-150" dirty="0">
                <a:ln w="3175">
                  <a:noFill/>
                </a:ln>
                <a:solidFill>
                  <a:schemeClr val="tx2">
                    <a:lumMod val="50000"/>
                  </a:schemeClr>
                </a:solidFill>
              </a:rPr>
              <a:t>School District Insurance Coverage Requirements</a:t>
            </a:r>
            <a:endParaRPr lang="en-US"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8639" y="1760220"/>
            <a:ext cx="9474721" cy="3830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850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BE3D8-0BBB-4F8F-8FA9-C754C24380DC}"/>
              </a:ext>
            </a:extLst>
          </p:cNvPr>
          <p:cNvSpPr>
            <a:spLocks noGrp="1"/>
          </p:cNvSpPr>
          <p:nvPr>
            <p:ph type="title"/>
          </p:nvPr>
        </p:nvSpPr>
        <p:spPr/>
        <p:txBody>
          <a:bodyPr/>
          <a:lstStyle/>
          <a:p>
            <a:r>
              <a:rPr lang="en-US"/>
              <a:t>General Liability Example</a:t>
            </a:r>
            <a:endParaRPr lang="en-US" dirty="0"/>
          </a:p>
        </p:txBody>
      </p:sp>
      <p:sp>
        <p:nvSpPr>
          <p:cNvPr id="3" name="Content Placeholder 2">
            <a:extLst>
              <a:ext uri="{FF2B5EF4-FFF2-40B4-BE49-F238E27FC236}">
                <a16:creationId xmlns:a16="http://schemas.microsoft.com/office/drawing/2014/main" id="{8CE62321-3492-4FF9-A797-E25401A56584}"/>
              </a:ext>
            </a:extLst>
          </p:cNvPr>
          <p:cNvSpPr>
            <a:spLocks noGrp="1"/>
          </p:cNvSpPr>
          <p:nvPr>
            <p:ph idx="1"/>
          </p:nvPr>
        </p:nvSpPr>
        <p:spPr>
          <a:xfrm>
            <a:off x="4013200" y="1332134"/>
            <a:ext cx="7868572" cy="4750382"/>
          </a:xfrm>
        </p:spPr>
        <p:txBody>
          <a:bodyPr>
            <a:normAutofit/>
          </a:bodyPr>
          <a:lstStyle/>
          <a:p>
            <a:r>
              <a:rPr lang="en-US" sz="2400" dirty="0"/>
              <a:t>ABC Great Charter School (“ABC”) is having a Spirit Day and the school hires Terrific Event Coordinators (“Terrific”) to come on-site at the school and manage the event.</a:t>
            </a:r>
          </a:p>
          <a:p>
            <a:r>
              <a:rPr lang="en-US" sz="2400" dirty="0"/>
              <a:t>One of the most popular events is Sumo Wrestling in air inflated Sumo costumes. While Sally is “wrestling” with her classmates, she falls and hits her head and she alleges injuries due to Negligent Supervision by the vendor Terrific.</a:t>
            </a:r>
          </a:p>
          <a:p>
            <a:r>
              <a:rPr lang="en-US" sz="2400" dirty="0"/>
              <a:t>The plaintiff (Sally) names both ABC and Terrific in a lawsuit that ultimately resulted in:</a:t>
            </a:r>
          </a:p>
          <a:p>
            <a:pPr lvl="1">
              <a:buFont typeface="Wingdings" panose="05000000000000000000" pitchFamily="2" charset="2"/>
              <a:buChar char="§"/>
            </a:pPr>
            <a:r>
              <a:rPr lang="en-US" sz="1800" dirty="0"/>
              <a:t> Defense Cost $102,000</a:t>
            </a:r>
          </a:p>
          <a:p>
            <a:pPr lvl="1">
              <a:buFont typeface="Wingdings" panose="05000000000000000000" pitchFamily="2" charset="2"/>
              <a:buChar char="§"/>
            </a:pPr>
            <a:r>
              <a:rPr lang="en-US" sz="1800" dirty="0"/>
              <a:t> Claim Settlement $160,000</a:t>
            </a:r>
          </a:p>
        </p:txBody>
      </p:sp>
      <p:pic>
        <p:nvPicPr>
          <p:cNvPr id="2050" name="Picture 2" descr="Image result for sumo costume">
            <a:extLst>
              <a:ext uri="{FF2B5EF4-FFF2-40B4-BE49-F238E27FC236}">
                <a16:creationId xmlns:a16="http://schemas.microsoft.com/office/drawing/2014/main" id="{90657818-E9A5-4E9E-838C-D8F51D345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967" y="2579242"/>
            <a:ext cx="2417975"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094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13004" y="1531324"/>
            <a:ext cx="11365992" cy="4823651"/>
          </a:xfrm>
        </p:spPr>
        <p:txBody>
          <a:bodyPr wrap="square" lIns="91440">
            <a:normAutofit/>
          </a:bodyPr>
          <a:lstStyle/>
          <a:p>
            <a:pPr marL="308610" lvl="1" indent="0">
              <a:buSzPct val="150000"/>
              <a:buNone/>
            </a:pPr>
            <a:r>
              <a:rPr lang="en-US" dirty="0"/>
              <a:t>Most frequent causes of liability claims:</a:t>
            </a:r>
          </a:p>
          <a:p>
            <a:pPr marL="1108710" lvl="2" indent="-342900">
              <a:buSzPct val="150000"/>
            </a:pPr>
            <a:r>
              <a:rPr lang="en-US" dirty="0"/>
              <a:t>Slips, trips, and falls</a:t>
            </a:r>
          </a:p>
          <a:p>
            <a:pPr marL="1108710" lvl="2" indent="-342900">
              <a:buSzPct val="150000"/>
            </a:pPr>
            <a:r>
              <a:rPr lang="en-US" dirty="0"/>
              <a:t>P.E./Athletics related injuries</a:t>
            </a:r>
          </a:p>
          <a:p>
            <a:pPr marL="1108710" lvl="2" indent="-342900">
              <a:buSzPct val="150000"/>
            </a:pPr>
            <a:r>
              <a:rPr lang="en-US" dirty="0"/>
              <a:t>Physical altercations/fighting </a:t>
            </a:r>
          </a:p>
          <a:p>
            <a:pPr marL="1108710" lvl="2" indent="-342900">
              <a:buSzPct val="150000"/>
            </a:pPr>
            <a:r>
              <a:rPr lang="en-US" dirty="0"/>
              <a:t>Horseplay</a:t>
            </a:r>
          </a:p>
          <a:p>
            <a:pPr marL="1108710" lvl="2" indent="-342900">
              <a:buSzPct val="150000"/>
            </a:pPr>
            <a:r>
              <a:rPr lang="en-US" dirty="0"/>
              <a:t>Failure to maintain</a:t>
            </a:r>
          </a:p>
          <a:p>
            <a:pPr marL="1108710" lvl="2" indent="-342900">
              <a:buSzPct val="150000"/>
            </a:pPr>
            <a:r>
              <a:rPr lang="en-US" dirty="0"/>
              <a:t>Negligent Supervision</a:t>
            </a:r>
          </a:p>
          <a:p>
            <a:pPr marL="0" indent="0">
              <a:buSzPct val="150000"/>
              <a:buNone/>
            </a:pPr>
            <a:r>
              <a:rPr lang="en-US" sz="2400" dirty="0"/>
              <a:t>   GL policies pay legal obligations up to the policy limits.</a:t>
            </a:r>
          </a:p>
          <a:p>
            <a:pPr marL="1051560" lvl="2" indent="-285750">
              <a:buSzPct val="150000"/>
            </a:pPr>
            <a:r>
              <a:rPr lang="en-US" sz="1800" dirty="0"/>
              <a:t>3rd party policy covering negligence of school or school personnel</a:t>
            </a:r>
          </a:p>
          <a:p>
            <a:pPr marL="1051560" lvl="2" indent="-285750">
              <a:buSzPct val="150000"/>
            </a:pPr>
            <a:r>
              <a:rPr lang="en-US" sz="1800" dirty="0"/>
              <a:t>Bodily Injury and Property Damage</a:t>
            </a:r>
          </a:p>
          <a:p>
            <a:pPr marL="1051560" lvl="2" indent="-285750">
              <a:buSzPct val="150000"/>
            </a:pPr>
            <a:r>
              <a:rPr lang="en-US" sz="1800" dirty="0"/>
              <a:t>Personal and Advertising Injury </a:t>
            </a:r>
          </a:p>
          <a:p>
            <a:pPr marL="308610" lvl="1" indent="0">
              <a:buSzPct val="150000"/>
              <a:buNone/>
            </a:pPr>
            <a:endParaRPr lang="en-US" sz="1200" dirty="0"/>
          </a:p>
          <a:p>
            <a:pPr marL="308610" lvl="1" indent="0">
              <a:buSzPct val="150000"/>
              <a:buNone/>
            </a:pPr>
            <a:endParaRPr lang="en-US" sz="1200" dirty="0"/>
          </a:p>
          <a:p>
            <a:pPr marL="308610" lvl="1" indent="0">
              <a:buSzPct val="150000"/>
              <a:buNone/>
            </a:pPr>
            <a:endParaRPr lang="en-US" sz="1800" dirty="0"/>
          </a:p>
          <a:p>
            <a:pPr marL="308610" lvl="1" indent="0">
              <a:buSzPct val="150000"/>
              <a:buNone/>
            </a:pPr>
            <a:endParaRPr lang="en-US"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lstStyle/>
          <a:p>
            <a:r>
              <a:rPr lang="en-US" dirty="0"/>
              <a:t>General Liability</a:t>
            </a:r>
          </a:p>
        </p:txBody>
      </p:sp>
      <p:pic>
        <p:nvPicPr>
          <p:cNvPr id="3" name="Picture 2">
            <a:extLst>
              <a:ext uri="{FF2B5EF4-FFF2-40B4-BE49-F238E27FC236}">
                <a16:creationId xmlns:a16="http://schemas.microsoft.com/office/drawing/2014/main" id="{CE2D4355-5C15-B04B-8D71-14044C365446}"/>
              </a:ext>
            </a:extLst>
          </p:cNvPr>
          <p:cNvPicPr>
            <a:picLocks noChangeAspect="1"/>
          </p:cNvPicPr>
          <p:nvPr/>
        </p:nvPicPr>
        <p:blipFill>
          <a:blip r:embed="rId3"/>
          <a:stretch>
            <a:fillRect/>
          </a:stretch>
        </p:blipFill>
        <p:spPr>
          <a:xfrm>
            <a:off x="7317056" y="2248314"/>
            <a:ext cx="4060288" cy="1694835"/>
          </a:xfrm>
          <a:prstGeom prst="rect">
            <a:avLst/>
          </a:prstGeom>
        </p:spPr>
      </p:pic>
    </p:spTree>
    <p:extLst>
      <p:ext uri="{BB962C8B-B14F-4D97-AF65-F5344CB8AC3E}">
        <p14:creationId xmlns:p14="http://schemas.microsoft.com/office/powerpoint/2010/main" val="293469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60629" y="1544321"/>
            <a:ext cx="6015788" cy="4399280"/>
          </a:xfrm>
        </p:spPr>
        <p:txBody>
          <a:bodyPr wrap="square" lIns="91440">
            <a:normAutofit fontScale="77500" lnSpcReduction="20000"/>
          </a:bodyPr>
          <a:lstStyle/>
          <a:p>
            <a:pPr marL="0" indent="0">
              <a:buSzPct val="150000"/>
              <a:buNone/>
            </a:pPr>
            <a:r>
              <a:rPr lang="en-US" dirty="0"/>
              <a:t>Abuse &amp; Molestation claims on the rise  </a:t>
            </a:r>
          </a:p>
          <a:p>
            <a:pPr marL="1108710" lvl="2" indent="-342900">
              <a:buSzPct val="150000"/>
            </a:pPr>
            <a:endParaRPr lang="en-US" sz="600" dirty="0"/>
          </a:p>
          <a:p>
            <a:pPr marL="1108710" lvl="2" indent="-342900">
              <a:buSzPct val="150000"/>
            </a:pPr>
            <a:r>
              <a:rPr lang="en-US" sz="2400" dirty="0"/>
              <a:t>Employee exposures</a:t>
            </a:r>
          </a:p>
          <a:p>
            <a:pPr marL="765810" lvl="2" indent="0">
              <a:buSzPct val="150000"/>
              <a:buNone/>
            </a:pPr>
            <a:r>
              <a:rPr lang="en-US" sz="600" dirty="0"/>
              <a:t> </a:t>
            </a:r>
          </a:p>
          <a:p>
            <a:pPr marL="1108710" lvl="2" indent="-342900">
              <a:buSzPct val="150000"/>
            </a:pPr>
            <a:r>
              <a:rPr lang="en-US" sz="2400" dirty="0"/>
              <a:t>Volunteer exposures </a:t>
            </a:r>
          </a:p>
          <a:p>
            <a:pPr marL="1108710" lvl="2" indent="-342900">
              <a:buSzPct val="150000"/>
            </a:pPr>
            <a:endParaRPr lang="en-US" sz="600" dirty="0"/>
          </a:p>
          <a:p>
            <a:pPr marL="1108710" lvl="2" indent="-342900">
              <a:buSzPct val="150000"/>
            </a:pPr>
            <a:r>
              <a:rPr lang="en-US" sz="2400" dirty="0"/>
              <a:t>Vendor exposures </a:t>
            </a:r>
          </a:p>
          <a:p>
            <a:pPr marL="765810" lvl="2" indent="0">
              <a:buSzPct val="150000"/>
              <a:buNone/>
            </a:pPr>
            <a:endParaRPr lang="en-US" sz="2400" dirty="0"/>
          </a:p>
          <a:p>
            <a:pPr marL="0" indent="0">
              <a:buSzPct val="150000"/>
              <a:buNone/>
            </a:pPr>
            <a:r>
              <a:rPr lang="en-US" sz="2400" dirty="0"/>
              <a:t> </a:t>
            </a:r>
            <a:r>
              <a:rPr lang="en-US" dirty="0"/>
              <a:t>Social Inflation</a:t>
            </a:r>
          </a:p>
          <a:p>
            <a:pPr marL="1108710" lvl="2" indent="-342900">
              <a:buSzPct val="150000"/>
            </a:pPr>
            <a:endParaRPr lang="en-US" sz="600" dirty="0"/>
          </a:p>
          <a:p>
            <a:pPr marL="1108710" lvl="2" indent="-342900">
              <a:buSzPct val="150000"/>
            </a:pPr>
            <a:r>
              <a:rPr lang="en-US" sz="2400" dirty="0"/>
              <a:t>Shifting sentiment</a:t>
            </a:r>
          </a:p>
          <a:p>
            <a:pPr marL="765810" lvl="2" indent="0">
              <a:buSzPct val="150000"/>
              <a:buNone/>
            </a:pPr>
            <a:r>
              <a:rPr lang="en-US" sz="600" dirty="0"/>
              <a:t> </a:t>
            </a:r>
          </a:p>
          <a:p>
            <a:pPr marL="1108710" lvl="2" indent="-342900">
              <a:buSzPct val="150000"/>
            </a:pPr>
            <a:r>
              <a:rPr lang="en-US" sz="2400" dirty="0"/>
              <a:t>Capitalizing on emotions</a:t>
            </a:r>
          </a:p>
          <a:p>
            <a:pPr marL="1108710" lvl="2" indent="-342900">
              <a:buSzPct val="150000"/>
            </a:pPr>
            <a:endParaRPr lang="en-US" sz="600" dirty="0"/>
          </a:p>
          <a:p>
            <a:pPr marL="1108710" lvl="2" indent="-342900">
              <a:buSzPct val="150000"/>
            </a:pPr>
            <a:r>
              <a:rPr lang="en-US" sz="2400" dirty="0"/>
              <a:t>Desensitization to $$$$</a:t>
            </a:r>
          </a:p>
          <a:p>
            <a:pPr marL="1108710" lvl="2" indent="-342900">
              <a:buSzPct val="150000"/>
            </a:pPr>
            <a:endParaRPr lang="en-US" sz="2400" dirty="0"/>
          </a:p>
          <a:p>
            <a:pPr marL="308610" lvl="1" indent="0">
              <a:buSzPct val="150000"/>
              <a:buNone/>
            </a:pPr>
            <a:endParaRPr lang="en-US" sz="2800" dirty="0"/>
          </a:p>
          <a:p>
            <a:pPr marL="765810" lvl="2" indent="0">
              <a:buSzPct val="150000"/>
              <a:buNone/>
            </a:pPr>
            <a:endParaRPr lang="en-US" sz="2400" dirty="0"/>
          </a:p>
          <a:p>
            <a:pPr marL="308610" lvl="1" indent="0">
              <a:buSzPct val="150000"/>
              <a:buNone/>
            </a:pPr>
            <a:r>
              <a:rPr lang="en-US" dirty="0"/>
              <a:t>	</a:t>
            </a:r>
          </a:p>
          <a:p>
            <a:pPr marL="308610" lvl="1" indent="0">
              <a:buSzPct val="150000"/>
              <a:buNone/>
            </a:pPr>
            <a:endParaRPr lang="en-US" sz="1800" dirty="0"/>
          </a:p>
          <a:p>
            <a:pPr marL="308610" lvl="1" indent="0">
              <a:buSzPct val="150000"/>
              <a:buNone/>
            </a:pPr>
            <a:endParaRPr lang="en-US"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lstStyle/>
          <a:p>
            <a:r>
              <a:rPr lang="en-US" dirty="0"/>
              <a:t>General Liability Trends</a:t>
            </a:r>
          </a:p>
        </p:txBody>
      </p:sp>
      <p:pic>
        <p:nvPicPr>
          <p:cNvPr id="2" name="Picture Placeholder 7">
            <a:extLst>
              <a:ext uri="{FF2B5EF4-FFF2-40B4-BE49-F238E27FC236}">
                <a16:creationId xmlns:a16="http://schemas.microsoft.com/office/drawing/2014/main" id="{07F8DF1B-3DAF-7B8D-48FA-9F8F4BF551EB}"/>
              </a:ext>
            </a:extLst>
          </p:cNvPr>
          <p:cNvPicPr>
            <a:picLocks noChangeAspect="1"/>
          </p:cNvPicPr>
          <p:nvPr/>
        </p:nvPicPr>
        <p:blipFill>
          <a:blip r:embed="rId3">
            <a:extLst>
              <a:ext uri="{28A0092B-C50C-407E-A947-70E740481C1C}">
                <a14:useLocalDpi xmlns:a14="http://schemas.microsoft.com/office/drawing/2010/main" val="0"/>
              </a:ext>
            </a:extLst>
          </a:blip>
          <a:srcRect l="17400" r="17400"/>
          <a:stretch/>
        </p:blipFill>
        <p:spPr>
          <a:xfrm rot="588693">
            <a:off x="8006964" y="2086357"/>
            <a:ext cx="2785955" cy="2848653"/>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2422350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05DEA63D-46A1-4C36-846E-070D2618E3CD}"/>
              </a:ext>
            </a:extLst>
          </p:cNvPr>
          <p:cNvSpPr>
            <a:spLocks noGrp="1"/>
          </p:cNvSpPr>
          <p:nvPr>
            <p:ph idx="1"/>
          </p:nvPr>
        </p:nvSpPr>
        <p:spPr>
          <a:xfrm>
            <a:off x="413005" y="2112885"/>
            <a:ext cx="7230670" cy="3586579"/>
          </a:xfrm>
        </p:spPr>
        <p:txBody>
          <a:bodyPr wrap="square" lIns="91440">
            <a:normAutofit/>
          </a:bodyPr>
          <a:lstStyle/>
          <a:p>
            <a:pPr marL="457200" lvl="1" indent="-148590">
              <a:buSzPct val="150000"/>
              <a:buNone/>
            </a:pPr>
            <a:r>
              <a:rPr lang="en-US" sz="2200" dirty="0"/>
              <a:t>"Medical Payments Coverage" protects from accidents on school grounds. </a:t>
            </a:r>
          </a:p>
          <a:p>
            <a:pPr marL="1051560" lvl="2" indent="-285750">
              <a:buSzPct val="150000"/>
            </a:pPr>
            <a:r>
              <a:rPr lang="en-US" sz="1800" dirty="0"/>
              <a:t>Policy pays small limit (typically between $2,500 - $5,000) and </a:t>
            </a:r>
          </a:p>
          <a:p>
            <a:pPr marL="1051560" lvl="2" indent="-285750">
              <a:buSzPct val="150000"/>
            </a:pPr>
            <a:r>
              <a:rPr lang="en-US" sz="1800" u="sng" dirty="0"/>
              <a:t>Paid regardless of fault</a:t>
            </a:r>
            <a:r>
              <a:rPr lang="en-US" sz="1800" dirty="0"/>
              <a:t>. Note: Not all carriers provide</a:t>
            </a:r>
          </a:p>
          <a:p>
            <a:pPr marL="1051560" lvl="2" indent="-285750">
              <a:buSzPct val="150000"/>
            </a:pPr>
            <a:endParaRPr lang="en-US" sz="1800" dirty="0"/>
          </a:p>
          <a:p>
            <a:pPr marL="308610" lvl="1" indent="0">
              <a:buSzPct val="150000"/>
              <a:buNone/>
            </a:pPr>
            <a:r>
              <a:rPr lang="en-US" sz="2200" dirty="0"/>
              <a:t>Me</a:t>
            </a:r>
            <a:r>
              <a:rPr lang="en-US" sz="2000" dirty="0"/>
              <a:t>dical Payments Coverage is one method for compensating parents for out-of-pocket student medical expenses.</a:t>
            </a:r>
          </a:p>
          <a:p>
            <a:pPr marL="1108710" lvl="2" indent="-342900">
              <a:buSzPct val="150000"/>
            </a:pPr>
            <a:r>
              <a:rPr lang="en-US" sz="1800" dirty="0"/>
              <a:t>Not designed for students that participate in athletic events.</a:t>
            </a:r>
          </a:p>
          <a:p>
            <a:pPr marL="1108710" lvl="2" indent="-342900">
              <a:buSzPct val="150000"/>
            </a:pPr>
            <a:r>
              <a:rPr lang="en-US" sz="1800" dirty="0"/>
              <a:t>Designed to handle routine injuries efficiently or expeditiously. </a:t>
            </a:r>
          </a:p>
          <a:p>
            <a:pPr marL="1108710" lvl="2" indent="-342900">
              <a:buSzPct val="150000"/>
            </a:pPr>
            <a:endParaRPr lang="en-US" sz="1600" dirty="0"/>
          </a:p>
          <a:p>
            <a:pPr marL="1108710" lvl="2" indent="-342900">
              <a:buSzPct val="150000"/>
            </a:pPr>
            <a:endParaRPr lang="en-US" sz="1600" dirty="0"/>
          </a:p>
          <a:p>
            <a:pPr marL="1108710" lvl="2" indent="-342900">
              <a:buSzPct val="150000"/>
            </a:pPr>
            <a:endParaRPr lang="en-US" sz="1600" dirty="0"/>
          </a:p>
          <a:p>
            <a:pPr marL="308610" lvl="1" indent="0">
              <a:buSzPct val="150000"/>
              <a:buNone/>
            </a:pPr>
            <a:endParaRPr lang="en-US" sz="2200" dirty="0"/>
          </a:p>
          <a:p>
            <a:pPr marL="1051560" lvl="2" indent="-285750">
              <a:buSzPct val="150000"/>
            </a:pPr>
            <a:endParaRPr lang="en-US" sz="1800" dirty="0"/>
          </a:p>
          <a:p>
            <a:pPr marL="1051560" lvl="2" indent="-285750">
              <a:buSzPct val="150000"/>
            </a:pPr>
            <a:endParaRPr lang="en-US" sz="1800" dirty="0"/>
          </a:p>
          <a:p>
            <a:pPr marL="308610" lvl="1" indent="0">
              <a:buSzPct val="150000"/>
              <a:buNone/>
            </a:pPr>
            <a:endParaRPr lang="en-US" sz="1800" dirty="0"/>
          </a:p>
          <a:p>
            <a:pPr marL="308610" lvl="1" indent="0">
              <a:buSzPct val="150000"/>
              <a:buNone/>
            </a:pPr>
            <a:endParaRPr lang="en-US" dirty="0"/>
          </a:p>
        </p:txBody>
      </p:sp>
      <p:sp>
        <p:nvSpPr>
          <p:cNvPr id="15" name="Title 14">
            <a:extLst>
              <a:ext uri="{FF2B5EF4-FFF2-40B4-BE49-F238E27FC236}">
                <a16:creationId xmlns:a16="http://schemas.microsoft.com/office/drawing/2014/main" id="{4A8D3879-F8D5-458E-B809-6378C0F5D5E0}"/>
              </a:ext>
            </a:extLst>
          </p:cNvPr>
          <p:cNvSpPr>
            <a:spLocks noGrp="1"/>
          </p:cNvSpPr>
          <p:nvPr>
            <p:ph type="title"/>
          </p:nvPr>
        </p:nvSpPr>
        <p:spPr/>
        <p:txBody>
          <a:bodyPr/>
          <a:lstStyle/>
          <a:p>
            <a:r>
              <a:rPr lang="en-US" dirty="0"/>
              <a:t>General Liability - Medical Payments Coverage</a:t>
            </a:r>
          </a:p>
        </p:txBody>
      </p:sp>
      <p:sp>
        <p:nvSpPr>
          <p:cNvPr id="2" name="TextBox 1">
            <a:extLst>
              <a:ext uri="{FF2B5EF4-FFF2-40B4-BE49-F238E27FC236}">
                <a16:creationId xmlns:a16="http://schemas.microsoft.com/office/drawing/2014/main" id="{92E3B3B1-A948-B2B0-755C-317105FA9AD8}"/>
              </a:ext>
            </a:extLst>
          </p:cNvPr>
          <p:cNvSpPr txBox="1"/>
          <p:nvPr/>
        </p:nvSpPr>
        <p:spPr>
          <a:xfrm>
            <a:off x="1418253" y="1370341"/>
            <a:ext cx="9181322" cy="523220"/>
          </a:xfrm>
          <a:prstGeom prst="rect">
            <a:avLst/>
          </a:prstGeom>
          <a:noFill/>
        </p:spPr>
        <p:txBody>
          <a:bodyPr wrap="square">
            <a:spAutoFit/>
          </a:bodyPr>
          <a:lstStyle/>
          <a:p>
            <a:pPr algn="ctr"/>
            <a:r>
              <a:rPr lang="en-US" sz="2800" b="1" dirty="0">
                <a:solidFill>
                  <a:srgbClr val="56B1CA"/>
                </a:solidFill>
                <a:latin typeface="Malgun Gothic" panose="020B0503020000020004" pitchFamily="34" charset="-127"/>
                <a:ea typeface="Malgun Gothic" panose="020B0503020000020004" pitchFamily="34" charset="-127"/>
              </a:rPr>
              <a:t>Preventing Ripples From Becoming Waves</a:t>
            </a:r>
          </a:p>
        </p:txBody>
      </p:sp>
      <p:pic>
        <p:nvPicPr>
          <p:cNvPr id="5" name="Picture Placeholder 8">
            <a:extLst>
              <a:ext uri="{FF2B5EF4-FFF2-40B4-BE49-F238E27FC236}">
                <a16:creationId xmlns:a16="http://schemas.microsoft.com/office/drawing/2014/main" id="{906D6C74-CE8D-2281-43D0-42512D895781}"/>
              </a:ext>
            </a:extLst>
          </p:cNvPr>
          <p:cNvPicPr>
            <a:picLocks noChangeAspect="1"/>
          </p:cNvPicPr>
          <p:nvPr/>
        </p:nvPicPr>
        <p:blipFill>
          <a:blip r:embed="rId3">
            <a:extLst>
              <a:ext uri="{28A0092B-C50C-407E-A947-70E740481C1C}">
                <a14:useLocalDpi xmlns:a14="http://schemas.microsoft.com/office/drawing/2010/main" val="0"/>
              </a:ext>
            </a:extLst>
          </a:blip>
          <a:srcRect l="15554" r="15554"/>
          <a:stretch/>
        </p:blipFill>
        <p:spPr>
          <a:xfrm rot="588693">
            <a:off x="8217685" y="2352327"/>
            <a:ext cx="3056393" cy="2868073"/>
          </a:xfrm>
          <a:prstGeom prst="rect">
            <a:avLst/>
          </a:prstGeom>
          <a:solidFill>
            <a:srgbClr val="FFFFFF">
              <a:shade val="85000"/>
            </a:srgbClr>
          </a:solidFill>
          <a:ln w="76200" cap="sq" cmpd="sng" algn="ctr">
            <a:solidFill>
              <a:srgbClr val="FFFFFF"/>
            </a:solidFill>
            <a:prstDash val="solid"/>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402710240"/>
      </p:ext>
    </p:extLst>
  </p:cSld>
  <p:clrMapOvr>
    <a:masterClrMapping/>
  </p:clrMapOvr>
</p:sld>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6381</TotalTime>
  <Words>4633</Words>
  <Application>Microsoft Office PowerPoint</Application>
  <PresentationFormat>Widescreen</PresentationFormat>
  <Paragraphs>507</Paragraphs>
  <Slides>27</Slides>
  <Notes>26</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27</vt:i4>
      </vt:variant>
    </vt:vector>
  </HeadingPairs>
  <TitlesOfParts>
    <vt:vector size="43" baseType="lpstr">
      <vt:lpstr>Malgun Gothic</vt:lpstr>
      <vt:lpstr>aktiv-grotesk</vt:lpstr>
      <vt:lpstr>Arial</vt:lpstr>
      <vt:lpstr>Avenir LT Std 35 Light</vt:lpstr>
      <vt:lpstr>Calibri</vt:lpstr>
      <vt:lpstr>Courier New</vt:lpstr>
      <vt:lpstr>Gotham HTF Book</vt:lpstr>
      <vt:lpstr>Gotham-Bold</vt:lpstr>
      <vt:lpstr>HCo Gotham</vt:lpstr>
      <vt:lpstr>Roboto</vt:lpstr>
      <vt:lpstr>Slack-Lato</vt:lpstr>
      <vt:lpstr>Symbol</vt:lpstr>
      <vt:lpstr>Tw Cen MT</vt:lpstr>
      <vt:lpstr>Tw Cen MT Condensed</vt:lpstr>
      <vt:lpstr>Wingdings</vt:lpstr>
      <vt:lpstr>1_Office Theme</vt:lpstr>
      <vt:lpstr>PowerPoint Presentation</vt:lpstr>
      <vt:lpstr>Presenters </vt:lpstr>
      <vt:lpstr>Agenda</vt:lpstr>
      <vt:lpstr>School District Insurance Coverage Requirements</vt:lpstr>
      <vt:lpstr>School District Insurance Coverage Requirements</vt:lpstr>
      <vt:lpstr>General Liability Example</vt:lpstr>
      <vt:lpstr>General Liability</vt:lpstr>
      <vt:lpstr>General Liability Trends</vt:lpstr>
      <vt:lpstr>General Liability - Medical Payments Coverage</vt:lpstr>
      <vt:lpstr>School Leaders Liability </vt:lpstr>
      <vt:lpstr>Employment Practices Considerations </vt:lpstr>
      <vt:lpstr>Cyber </vt:lpstr>
      <vt:lpstr>Cyber Controls</vt:lpstr>
      <vt:lpstr>Cyber</vt:lpstr>
      <vt:lpstr>Transportation </vt:lpstr>
      <vt:lpstr>Transportation </vt:lpstr>
      <vt:lpstr>Student Accident Coverage </vt:lpstr>
      <vt:lpstr>Special Events</vt:lpstr>
      <vt:lpstr>Why is Risk Transfer Important?</vt:lpstr>
      <vt:lpstr>Executing Risk Transfer</vt:lpstr>
      <vt:lpstr>Hold Harmless &amp; Indemnification Provisions</vt:lpstr>
      <vt:lpstr>What is a Certificate of Insurance?</vt:lpstr>
      <vt:lpstr>Additional Insured Status </vt:lpstr>
      <vt:lpstr>Does the COI show AI?</vt:lpstr>
      <vt:lpstr>Risk Transfer Considerations</vt:lpstr>
      <vt:lpstr>Questions?</vt:lpstr>
      <vt:lpstr>About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Eileen Carodine</dc:creator>
  <cp:lastModifiedBy>Brent Grimmel</cp:lastModifiedBy>
  <cp:revision>257</cp:revision>
  <cp:lastPrinted>2020-11-17T14:51:21Z</cp:lastPrinted>
  <dcterms:created xsi:type="dcterms:W3CDTF">2020-11-15T19:23:49Z</dcterms:created>
  <dcterms:modified xsi:type="dcterms:W3CDTF">2022-10-19T02:19:25Z</dcterms:modified>
</cp:coreProperties>
</file>